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21"/>
  </p:notesMasterIdLst>
  <p:sldIdLst>
    <p:sldId id="256" r:id="rId3"/>
    <p:sldId id="257" r:id="rId4"/>
    <p:sldId id="258" r:id="rId5"/>
    <p:sldId id="259" r:id="rId6"/>
    <p:sldId id="260" r:id="rId7"/>
    <p:sldId id="261" r:id="rId8"/>
    <p:sldId id="262" r:id="rId9"/>
    <p:sldId id="263" r:id="rId10"/>
    <p:sldId id="264" r:id="rId11"/>
    <p:sldId id="265" r:id="rId12"/>
    <p:sldId id="277" r:id="rId13"/>
    <p:sldId id="266" r:id="rId14"/>
    <p:sldId id="267" r:id="rId15"/>
    <p:sldId id="268" r:id="rId16"/>
    <p:sldId id="273" r:id="rId17"/>
    <p:sldId id="274" r:id="rId18"/>
    <p:sldId id="275"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810"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PlaceHolder 1"/>
          <p:cNvSpPr>
            <a:spLocks noGrp="1" noRot="1" noChangeAspect="1"/>
          </p:cNvSpPr>
          <p:nvPr>
            <p:ph type="sldImg"/>
          </p:nvPr>
        </p:nvSpPr>
        <p:spPr>
          <a:xfrm>
            <a:off x="533520" y="764280"/>
            <a:ext cx="6704640" cy="3771360"/>
          </a:xfrm>
          <a:prstGeom prst="rect">
            <a:avLst/>
          </a:prstGeom>
          <a:noFill/>
          <a:ln w="0">
            <a:noFill/>
          </a:ln>
        </p:spPr>
        <p:txBody>
          <a:bodyPr lIns="0" tIns="0" rIns="0" bIns="0" anchor="ctr">
            <a:noAutofit/>
          </a:bodyPr>
          <a:lstStyle/>
          <a:p>
            <a:pPr algn="ctr"/>
            <a:r>
              <a:rPr lang="en-US" sz="4400" b="0" strike="noStrike" spc="-1">
                <a:solidFill>
                  <a:srgbClr val="000000"/>
                </a:solidFill>
                <a:latin typeface="Arial"/>
              </a:rPr>
              <a:t>Click to move the slide</a:t>
            </a:r>
          </a:p>
        </p:txBody>
      </p:sp>
      <p:sp>
        <p:nvSpPr>
          <p:cNvPr id="117" name="PlaceHolder 2"/>
          <p:cNvSpPr>
            <a:spLocks noGrp="1"/>
          </p:cNvSpPr>
          <p:nvPr>
            <p:ph type="body"/>
          </p:nvPr>
        </p:nvSpPr>
        <p:spPr>
          <a:xfrm>
            <a:off x="777240" y="4777560"/>
            <a:ext cx="6217560" cy="4525920"/>
          </a:xfrm>
          <a:prstGeom prst="rect">
            <a:avLst/>
          </a:prstGeom>
          <a:noFill/>
          <a:ln w="0">
            <a:noFill/>
          </a:ln>
        </p:spPr>
        <p:txBody>
          <a:bodyPr lIns="0" tIns="0" rIns="0" bIns="0" anchor="t">
            <a:noAutofit/>
          </a:bodyPr>
          <a:lstStyle/>
          <a:p>
            <a:pPr marL="216000" indent="0">
              <a:buNone/>
            </a:pPr>
            <a:r>
              <a:rPr lang="en-US" sz="2000" b="0" strike="noStrike" spc="-1">
                <a:solidFill>
                  <a:srgbClr val="000000"/>
                </a:solidFill>
                <a:latin typeface="Arial"/>
              </a:rPr>
              <a:t>Click to edit the notes format</a:t>
            </a:r>
          </a:p>
        </p:txBody>
      </p:sp>
      <p:sp>
        <p:nvSpPr>
          <p:cNvPr id="118" name="PlaceHolder 3"/>
          <p:cNvSpPr>
            <a:spLocks noGrp="1"/>
          </p:cNvSpPr>
          <p:nvPr>
            <p:ph type="hdr"/>
          </p:nvPr>
        </p:nvSpPr>
        <p:spPr>
          <a:xfrm>
            <a:off x="0" y="0"/>
            <a:ext cx="3372840" cy="50256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&lt;header&gt;</a:t>
            </a:r>
          </a:p>
        </p:txBody>
      </p:sp>
      <p:sp>
        <p:nvSpPr>
          <p:cNvPr id="119" name="PlaceHolder 4"/>
          <p:cNvSpPr>
            <a:spLocks noGrp="1"/>
          </p:cNvSpPr>
          <p:nvPr>
            <p:ph type="dt" idx="5"/>
          </p:nvPr>
        </p:nvSpPr>
        <p:spPr>
          <a:xfrm>
            <a:off x="4399200" y="0"/>
            <a:ext cx="3372840" cy="50256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&lt;date/time&gt;</a:t>
            </a:r>
          </a:p>
        </p:txBody>
      </p:sp>
      <p:sp>
        <p:nvSpPr>
          <p:cNvPr id="120" name="PlaceHolder 5"/>
          <p:cNvSpPr>
            <a:spLocks noGrp="1"/>
          </p:cNvSpPr>
          <p:nvPr>
            <p:ph type="ftr" idx="6"/>
          </p:nvPr>
        </p:nvSpPr>
        <p:spPr>
          <a:xfrm>
            <a:off x="0" y="9555480"/>
            <a:ext cx="3372840" cy="50256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&lt;footer&gt;</a:t>
            </a:r>
          </a:p>
        </p:txBody>
      </p:sp>
      <p:sp>
        <p:nvSpPr>
          <p:cNvPr id="121" name="PlaceHolder 6"/>
          <p:cNvSpPr>
            <a:spLocks noGrp="1"/>
          </p:cNvSpPr>
          <p:nvPr>
            <p:ph type="sldNum" idx="7"/>
          </p:nvPr>
        </p:nvSpPr>
        <p:spPr>
          <a:xfrm>
            <a:off x="4399200" y="9555480"/>
            <a:ext cx="3372840" cy="50256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C3A69E47-8C4F-4121-81F2-F014E25C4CB5}" type="slidenum">
              <a:rPr lang="en-US" sz="1400" b="0" strike="noStrike" spc="-1">
                <a:solidFill>
                  <a:srgbClr val="000000"/>
                </a:solidFill>
                <a:latin typeface="Times New Roman"/>
              </a:rPr>
              <a: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PlaceHolder 1"/>
          <p:cNvSpPr>
            <a:spLocks noGrp="1" noRot="1" noChangeAspect="1"/>
          </p:cNvSpPr>
          <p:nvPr>
            <p:ph type="sldImg"/>
          </p:nvPr>
        </p:nvSpPr>
        <p:spPr>
          <a:xfrm>
            <a:off x="1143000" y="685800"/>
            <a:ext cx="4570413" cy="3427413"/>
          </a:xfrm>
          <a:prstGeom prst="rect">
            <a:avLst/>
          </a:prstGeom>
          <a:ln w="0">
            <a:noFill/>
          </a:ln>
        </p:spPr>
      </p:sp>
      <p:sp>
        <p:nvSpPr>
          <p:cNvPr id="202" name="PlaceHolder 2"/>
          <p:cNvSpPr>
            <a:spLocks noGrp="1"/>
          </p:cNvSpPr>
          <p:nvPr>
            <p:ph type="body"/>
          </p:nvPr>
        </p:nvSpPr>
        <p:spPr>
          <a:xfrm>
            <a:off x="685800" y="4343400"/>
            <a:ext cx="5485320" cy="4113720"/>
          </a:xfrm>
          <a:prstGeom prst="rect">
            <a:avLst/>
          </a:prstGeom>
          <a:noFill/>
          <a:ln w="0">
            <a:noFill/>
          </a:ln>
        </p:spPr>
        <p:txBody>
          <a:bodyPr lIns="0" tIns="0" rIns="0" bIns="0" anchor="t">
            <a:noAutofit/>
          </a:bodyPr>
          <a:lstStyle/>
          <a:p>
            <a:pPr marL="216000" indent="0">
              <a:buNone/>
            </a:pPr>
            <a:endParaRPr lang="en-US" sz="1800" b="0" strike="noStrike" spc="-1">
              <a:solidFill>
                <a:srgbClr val="000000"/>
              </a:solidFill>
              <a:latin typeface="Arial"/>
            </a:endParaRPr>
          </a:p>
        </p:txBody>
      </p:sp>
      <p:sp>
        <p:nvSpPr>
          <p:cNvPr id="203" name="PlaceHolder 3"/>
          <p:cNvSpPr>
            <a:spLocks noGrp="1"/>
          </p:cNvSpPr>
          <p:nvPr>
            <p:ph type="sldNum" idx="8"/>
          </p:nvPr>
        </p:nvSpPr>
        <p:spPr>
          <a:xfrm>
            <a:off x="3884760" y="8685360"/>
            <a:ext cx="2970720" cy="456120"/>
          </a:xfrm>
          <a:prstGeom prst="rect">
            <a:avLst/>
          </a:prstGeom>
          <a:noFill/>
          <a:ln w="0">
            <a:noFill/>
          </a:ln>
        </p:spPr>
        <p:txBody>
          <a:bodyPr lIns="0" tIns="0" rIns="0" bIns="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B92E5B23-3232-4446-A020-1069A1910FB3}" type="slidenum">
              <a:rPr lang="en-US" sz="1400" b="0" strike="noStrike" spc="-1">
                <a:solidFill>
                  <a:srgbClr val="000000"/>
                </a:solidFill>
                <a:latin typeface="Times New Roman"/>
              </a:rPr>
              <a:t>1</a:t>
            </a:fld>
            <a:endParaRPr lang="en-US" sz="14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PlaceHolder 1"/>
          <p:cNvSpPr>
            <a:spLocks noGrp="1" noRot="1" noChangeAspect="1"/>
          </p:cNvSpPr>
          <p:nvPr>
            <p:ph type="sldImg"/>
          </p:nvPr>
        </p:nvSpPr>
        <p:spPr>
          <a:xfrm>
            <a:off x="1143000" y="685800"/>
            <a:ext cx="4570413" cy="3427413"/>
          </a:xfrm>
          <a:prstGeom prst="rect">
            <a:avLst/>
          </a:prstGeom>
          <a:ln w="0">
            <a:noFill/>
          </a:ln>
        </p:spPr>
      </p:sp>
      <p:sp>
        <p:nvSpPr>
          <p:cNvPr id="205" name="PlaceHolder 2"/>
          <p:cNvSpPr>
            <a:spLocks noGrp="1"/>
          </p:cNvSpPr>
          <p:nvPr>
            <p:ph type="body"/>
          </p:nvPr>
        </p:nvSpPr>
        <p:spPr>
          <a:xfrm>
            <a:off x="685800" y="4343400"/>
            <a:ext cx="5485320" cy="4113720"/>
          </a:xfrm>
          <a:prstGeom prst="rect">
            <a:avLst/>
          </a:prstGeom>
          <a:noFill/>
          <a:ln w="0">
            <a:noFill/>
          </a:ln>
        </p:spPr>
        <p:txBody>
          <a:bodyPr lIns="0" tIns="0" rIns="0" bIns="0" anchor="t">
            <a:noAutofit/>
          </a:bodyPr>
          <a:lstStyle/>
          <a:p>
            <a:pPr marL="216000" indent="0">
              <a:buNone/>
            </a:pPr>
            <a:endParaRPr lang="en-US" sz="1800" b="0" strike="noStrike" spc="-1">
              <a:solidFill>
                <a:srgbClr val="000000"/>
              </a:solidFill>
              <a:latin typeface="Arial"/>
            </a:endParaRPr>
          </a:p>
        </p:txBody>
      </p:sp>
      <p:sp>
        <p:nvSpPr>
          <p:cNvPr id="206" name="PlaceHolder 3"/>
          <p:cNvSpPr>
            <a:spLocks noGrp="1"/>
          </p:cNvSpPr>
          <p:nvPr>
            <p:ph type="sldNum" idx="9"/>
          </p:nvPr>
        </p:nvSpPr>
        <p:spPr>
          <a:xfrm>
            <a:off x="3884760" y="8685360"/>
            <a:ext cx="2970720" cy="456120"/>
          </a:xfrm>
          <a:prstGeom prst="rect">
            <a:avLst/>
          </a:prstGeom>
          <a:noFill/>
          <a:ln w="0">
            <a:noFill/>
          </a:ln>
        </p:spPr>
        <p:txBody>
          <a:bodyPr lIns="0" tIns="0" rIns="0" bIns="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8145850D-E18D-416B-8390-A72B63D32E0E}" type="slidenum">
              <a:rPr lang="en-US" sz="1400" b="0" strike="noStrike" spc="-1">
                <a:solidFill>
                  <a:srgbClr val="000000"/>
                </a:solidFill>
                <a:latin typeface="Times New Roman"/>
              </a:rPr>
              <a:t>2</a:t>
            </a:fld>
            <a:endParaRPr lang="en-US" sz="14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PlaceHolder 1"/>
          <p:cNvSpPr>
            <a:spLocks noGrp="1" noRot="1" noChangeAspect="1"/>
          </p:cNvSpPr>
          <p:nvPr>
            <p:ph type="sldImg"/>
          </p:nvPr>
        </p:nvSpPr>
        <p:spPr>
          <a:xfrm>
            <a:off x="1143000" y="685800"/>
            <a:ext cx="4570413" cy="3427413"/>
          </a:xfrm>
          <a:prstGeom prst="rect">
            <a:avLst/>
          </a:prstGeom>
          <a:ln w="0">
            <a:noFill/>
          </a:ln>
        </p:spPr>
      </p:sp>
      <p:sp>
        <p:nvSpPr>
          <p:cNvPr id="208" name="PlaceHolder 2"/>
          <p:cNvSpPr>
            <a:spLocks noGrp="1"/>
          </p:cNvSpPr>
          <p:nvPr>
            <p:ph type="body"/>
          </p:nvPr>
        </p:nvSpPr>
        <p:spPr>
          <a:xfrm>
            <a:off x="685800" y="4343400"/>
            <a:ext cx="5485320" cy="4113720"/>
          </a:xfrm>
          <a:prstGeom prst="rect">
            <a:avLst/>
          </a:prstGeom>
          <a:noFill/>
          <a:ln w="0">
            <a:noFill/>
          </a:ln>
        </p:spPr>
        <p:txBody>
          <a:bodyPr lIns="0" tIns="0" rIns="0" bIns="0" anchor="t">
            <a:noAutofit/>
          </a:bodyPr>
          <a:lstStyle/>
          <a:p>
            <a:pPr marL="216000" indent="0">
              <a:buNone/>
            </a:pPr>
            <a:endParaRPr lang="en-US" sz="1800" b="0" strike="noStrike" spc="-1">
              <a:solidFill>
                <a:srgbClr val="000000"/>
              </a:solidFill>
              <a:latin typeface="Arial"/>
            </a:endParaRPr>
          </a:p>
        </p:txBody>
      </p:sp>
      <p:sp>
        <p:nvSpPr>
          <p:cNvPr id="209" name="PlaceHolder 3"/>
          <p:cNvSpPr>
            <a:spLocks noGrp="1"/>
          </p:cNvSpPr>
          <p:nvPr>
            <p:ph type="sldNum" idx="10"/>
          </p:nvPr>
        </p:nvSpPr>
        <p:spPr>
          <a:xfrm>
            <a:off x="3884760" y="8685360"/>
            <a:ext cx="2970720" cy="456120"/>
          </a:xfrm>
          <a:prstGeom prst="rect">
            <a:avLst/>
          </a:prstGeom>
          <a:noFill/>
          <a:ln w="0">
            <a:noFill/>
          </a:ln>
        </p:spPr>
        <p:txBody>
          <a:bodyPr lIns="0" tIns="0" rIns="0" bIns="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066CEB06-2847-4BC0-8D59-B2A0EFF1654A}" type="slidenum">
              <a:rPr lang="en-US" sz="1400" b="0" strike="noStrike" spc="-1">
                <a:solidFill>
                  <a:srgbClr val="000000"/>
                </a:solidFill>
                <a:latin typeface="Times New Roman"/>
              </a:rPr>
              <a:t>3</a:t>
            </a:fld>
            <a:endParaRPr lang="en-US" sz="14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PlaceHolder 1"/>
          <p:cNvSpPr>
            <a:spLocks noGrp="1" noRot="1" noChangeAspect="1"/>
          </p:cNvSpPr>
          <p:nvPr>
            <p:ph type="sldImg"/>
          </p:nvPr>
        </p:nvSpPr>
        <p:spPr>
          <a:xfrm>
            <a:off x="1143000" y="685800"/>
            <a:ext cx="4570413" cy="3427413"/>
          </a:xfrm>
          <a:prstGeom prst="rect">
            <a:avLst/>
          </a:prstGeom>
          <a:ln w="0">
            <a:noFill/>
          </a:ln>
        </p:spPr>
      </p:sp>
      <p:sp>
        <p:nvSpPr>
          <p:cNvPr id="211" name="PlaceHolder 2"/>
          <p:cNvSpPr>
            <a:spLocks noGrp="1"/>
          </p:cNvSpPr>
          <p:nvPr>
            <p:ph type="body"/>
          </p:nvPr>
        </p:nvSpPr>
        <p:spPr>
          <a:xfrm>
            <a:off x="685800" y="4343400"/>
            <a:ext cx="5485320" cy="4113720"/>
          </a:xfrm>
          <a:prstGeom prst="rect">
            <a:avLst/>
          </a:prstGeom>
          <a:noFill/>
          <a:ln w="0">
            <a:noFill/>
          </a:ln>
        </p:spPr>
        <p:txBody>
          <a:bodyPr lIns="0" tIns="0" rIns="0" bIns="0" anchor="t">
            <a:noAutofit/>
          </a:bodyPr>
          <a:lstStyle/>
          <a:p>
            <a:pPr marL="216000" indent="0">
              <a:buNone/>
            </a:pPr>
            <a:endParaRPr lang="en-US" sz="1800" b="0" strike="noStrike" spc="-1">
              <a:solidFill>
                <a:srgbClr val="000000"/>
              </a:solidFill>
              <a:latin typeface="Arial"/>
            </a:endParaRPr>
          </a:p>
        </p:txBody>
      </p:sp>
      <p:sp>
        <p:nvSpPr>
          <p:cNvPr id="212" name="PlaceHolder 3"/>
          <p:cNvSpPr>
            <a:spLocks noGrp="1"/>
          </p:cNvSpPr>
          <p:nvPr>
            <p:ph type="sldNum" idx="11"/>
          </p:nvPr>
        </p:nvSpPr>
        <p:spPr>
          <a:xfrm>
            <a:off x="3884760" y="8685360"/>
            <a:ext cx="2970720" cy="456120"/>
          </a:xfrm>
          <a:prstGeom prst="rect">
            <a:avLst/>
          </a:prstGeom>
          <a:noFill/>
          <a:ln w="0">
            <a:noFill/>
          </a:ln>
        </p:spPr>
        <p:txBody>
          <a:bodyPr lIns="0" tIns="0" rIns="0" bIns="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FC2D72C5-EC2B-47B5-9712-B0CE5789616C}" type="slidenum">
              <a:rPr lang="en-US" sz="1400" b="0" strike="noStrike" spc="-1">
                <a:solidFill>
                  <a:srgbClr val="000000"/>
                </a:solidFill>
                <a:latin typeface="Times New Roman"/>
              </a:rPr>
              <a:t>4</a:t>
            </a:fld>
            <a:endParaRPr lang="en-US" sz="14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PlaceHolder 1"/>
          <p:cNvSpPr>
            <a:spLocks noGrp="1" noRot="1" noChangeAspect="1"/>
          </p:cNvSpPr>
          <p:nvPr>
            <p:ph type="sldImg"/>
          </p:nvPr>
        </p:nvSpPr>
        <p:spPr>
          <a:xfrm>
            <a:off x="1143000" y="685800"/>
            <a:ext cx="4570413" cy="3427413"/>
          </a:xfrm>
          <a:prstGeom prst="rect">
            <a:avLst/>
          </a:prstGeom>
          <a:ln w="0">
            <a:noFill/>
          </a:ln>
        </p:spPr>
      </p:sp>
      <p:sp>
        <p:nvSpPr>
          <p:cNvPr id="214" name="PlaceHolder 2"/>
          <p:cNvSpPr>
            <a:spLocks noGrp="1"/>
          </p:cNvSpPr>
          <p:nvPr>
            <p:ph type="body"/>
          </p:nvPr>
        </p:nvSpPr>
        <p:spPr>
          <a:xfrm>
            <a:off x="685800" y="4343400"/>
            <a:ext cx="5485320" cy="4113720"/>
          </a:xfrm>
          <a:prstGeom prst="rect">
            <a:avLst/>
          </a:prstGeom>
          <a:noFill/>
          <a:ln w="0">
            <a:noFill/>
          </a:ln>
        </p:spPr>
        <p:txBody>
          <a:bodyPr lIns="0" tIns="0" rIns="0" bIns="0" anchor="t">
            <a:noAutofit/>
          </a:bodyPr>
          <a:lstStyle/>
          <a:p>
            <a:pPr marL="216000" indent="0">
              <a:buNone/>
            </a:pPr>
            <a:endParaRPr lang="en-US" sz="1800" b="0" strike="noStrike" spc="-1">
              <a:solidFill>
                <a:srgbClr val="000000"/>
              </a:solidFill>
              <a:latin typeface="Arial"/>
            </a:endParaRPr>
          </a:p>
        </p:txBody>
      </p:sp>
      <p:sp>
        <p:nvSpPr>
          <p:cNvPr id="215" name="PlaceHolder 3"/>
          <p:cNvSpPr>
            <a:spLocks noGrp="1"/>
          </p:cNvSpPr>
          <p:nvPr>
            <p:ph type="sldNum" idx="12"/>
          </p:nvPr>
        </p:nvSpPr>
        <p:spPr>
          <a:xfrm>
            <a:off x="3884760" y="8685360"/>
            <a:ext cx="2970720" cy="456120"/>
          </a:xfrm>
          <a:prstGeom prst="rect">
            <a:avLst/>
          </a:prstGeom>
          <a:noFill/>
          <a:ln w="0">
            <a:noFill/>
          </a:ln>
        </p:spPr>
        <p:txBody>
          <a:bodyPr lIns="0" tIns="0" rIns="0" bIns="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352A58B2-C070-476F-AE58-7C4F6BE39734}" type="slidenum">
              <a:rPr lang="en-US" sz="1400" b="0" strike="noStrike" spc="-1">
                <a:solidFill>
                  <a:srgbClr val="000000"/>
                </a:solidFill>
                <a:latin typeface="Times New Roman"/>
              </a:rPr>
              <a:t>5</a:t>
            </a:fld>
            <a:endParaRPr lang="en-US" sz="14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PlaceHolder 1"/>
          <p:cNvSpPr>
            <a:spLocks noGrp="1" noRot="1" noChangeAspect="1"/>
          </p:cNvSpPr>
          <p:nvPr>
            <p:ph type="sldImg"/>
          </p:nvPr>
        </p:nvSpPr>
        <p:spPr>
          <a:xfrm>
            <a:off x="1143000" y="685800"/>
            <a:ext cx="4570920" cy="3427920"/>
          </a:xfrm>
          <a:prstGeom prst="rect">
            <a:avLst/>
          </a:prstGeom>
          <a:ln w="0">
            <a:noFill/>
          </a:ln>
        </p:spPr>
      </p:sp>
      <p:sp>
        <p:nvSpPr>
          <p:cNvPr id="217" name="PlaceHolder 2"/>
          <p:cNvSpPr>
            <a:spLocks noGrp="1"/>
          </p:cNvSpPr>
          <p:nvPr>
            <p:ph type="body"/>
          </p:nvPr>
        </p:nvSpPr>
        <p:spPr>
          <a:xfrm>
            <a:off x="685800" y="4343400"/>
            <a:ext cx="5485320" cy="4113720"/>
          </a:xfrm>
          <a:prstGeom prst="rect">
            <a:avLst/>
          </a:prstGeom>
          <a:noFill/>
          <a:ln w="0">
            <a:noFill/>
          </a:ln>
        </p:spPr>
        <p:txBody>
          <a:bodyPr lIns="0" tIns="0" rIns="0" bIns="0" anchor="t">
            <a:noAutofit/>
          </a:bodyPr>
          <a:lstStyle/>
          <a:p>
            <a:pPr marL="216000" indent="0">
              <a:buNone/>
            </a:pPr>
            <a:endParaRPr lang="en-US" sz="1800" b="0" strike="noStrike" spc="-1">
              <a:solidFill>
                <a:srgbClr val="000000"/>
              </a:solidFill>
              <a:latin typeface="Arial"/>
            </a:endParaRPr>
          </a:p>
        </p:txBody>
      </p:sp>
      <p:sp>
        <p:nvSpPr>
          <p:cNvPr id="218" name="PlaceHolder 3"/>
          <p:cNvSpPr>
            <a:spLocks noGrp="1"/>
          </p:cNvSpPr>
          <p:nvPr>
            <p:ph type="sldNum" idx="13"/>
          </p:nvPr>
        </p:nvSpPr>
        <p:spPr>
          <a:xfrm>
            <a:off x="3884760" y="8685360"/>
            <a:ext cx="2970720" cy="456120"/>
          </a:xfrm>
          <a:prstGeom prst="rect">
            <a:avLst/>
          </a:prstGeom>
          <a:noFill/>
          <a:ln w="0">
            <a:noFill/>
          </a:ln>
        </p:spPr>
        <p:txBody>
          <a:bodyPr lIns="0" tIns="0" rIns="0" bIns="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C39B4978-94F6-409A-88B2-5A66F364AEA5}" type="slidenum">
              <a:rPr lang="en-US" sz="1400" b="0" strike="noStrike" spc="-1">
                <a:solidFill>
                  <a:srgbClr val="000000"/>
                </a:solidFill>
                <a:latin typeface="Times New Roman"/>
              </a:rPr>
              <a:t>6</a:t>
            </a:fld>
            <a:endParaRPr lang="en-US" sz="14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PlaceHolder 1"/>
          <p:cNvSpPr>
            <a:spLocks noGrp="1" noRot="1" noChangeAspect="1"/>
          </p:cNvSpPr>
          <p:nvPr>
            <p:ph type="sldImg"/>
          </p:nvPr>
        </p:nvSpPr>
        <p:spPr>
          <a:xfrm>
            <a:off x="1143000" y="685800"/>
            <a:ext cx="4570413" cy="3427413"/>
          </a:xfrm>
          <a:prstGeom prst="rect">
            <a:avLst/>
          </a:prstGeom>
          <a:ln w="0">
            <a:noFill/>
          </a:ln>
        </p:spPr>
      </p:sp>
      <p:sp>
        <p:nvSpPr>
          <p:cNvPr id="220" name="PlaceHolder 2"/>
          <p:cNvSpPr>
            <a:spLocks noGrp="1"/>
          </p:cNvSpPr>
          <p:nvPr>
            <p:ph type="body"/>
          </p:nvPr>
        </p:nvSpPr>
        <p:spPr>
          <a:xfrm>
            <a:off x="685800" y="4343400"/>
            <a:ext cx="5485320" cy="4113720"/>
          </a:xfrm>
          <a:prstGeom prst="rect">
            <a:avLst/>
          </a:prstGeom>
          <a:noFill/>
          <a:ln w="0">
            <a:noFill/>
          </a:ln>
        </p:spPr>
        <p:txBody>
          <a:bodyPr lIns="0" tIns="0" rIns="0" bIns="0" anchor="t">
            <a:noAutofit/>
          </a:bodyPr>
          <a:lstStyle/>
          <a:p>
            <a:pPr marL="216000" indent="0">
              <a:buNone/>
            </a:pPr>
            <a:endParaRPr lang="en-US" sz="1800" b="0" strike="noStrike" spc="-1">
              <a:solidFill>
                <a:srgbClr val="000000"/>
              </a:solidFill>
              <a:latin typeface="Arial"/>
            </a:endParaRPr>
          </a:p>
        </p:txBody>
      </p:sp>
      <p:sp>
        <p:nvSpPr>
          <p:cNvPr id="221" name="PlaceHolder 3"/>
          <p:cNvSpPr>
            <a:spLocks noGrp="1"/>
          </p:cNvSpPr>
          <p:nvPr>
            <p:ph type="sldNum" idx="14"/>
          </p:nvPr>
        </p:nvSpPr>
        <p:spPr>
          <a:xfrm>
            <a:off x="3884760" y="8685360"/>
            <a:ext cx="2970720" cy="456120"/>
          </a:xfrm>
          <a:prstGeom prst="rect">
            <a:avLst/>
          </a:prstGeom>
          <a:noFill/>
          <a:ln w="0">
            <a:noFill/>
          </a:ln>
        </p:spPr>
        <p:txBody>
          <a:bodyPr lIns="0" tIns="0" rIns="0" bIns="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8AA7FEEF-0AD5-4D57-8B06-A061655667CD}" type="slidenum">
              <a:rPr lang="en-US" sz="1400" b="0" strike="noStrike" spc="-1">
                <a:solidFill>
                  <a:srgbClr val="000000"/>
                </a:solidFill>
                <a:latin typeface="Times New Roman"/>
              </a:rPr>
              <a:t>7</a:t>
            </a:fld>
            <a:endParaRPr lang="en-US" sz="1400" b="0" strike="noStrike" spc="-1">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PlaceHolder 1"/>
          <p:cNvSpPr>
            <a:spLocks noGrp="1" noRot="1" noChangeAspect="1"/>
          </p:cNvSpPr>
          <p:nvPr>
            <p:ph type="sldImg"/>
          </p:nvPr>
        </p:nvSpPr>
        <p:spPr>
          <a:xfrm>
            <a:off x="1143000" y="685800"/>
            <a:ext cx="4570413" cy="3427413"/>
          </a:xfrm>
          <a:prstGeom prst="rect">
            <a:avLst/>
          </a:prstGeom>
          <a:ln w="0">
            <a:noFill/>
          </a:ln>
        </p:spPr>
      </p:sp>
      <p:sp>
        <p:nvSpPr>
          <p:cNvPr id="223" name="PlaceHolder 2"/>
          <p:cNvSpPr>
            <a:spLocks noGrp="1"/>
          </p:cNvSpPr>
          <p:nvPr>
            <p:ph type="body"/>
          </p:nvPr>
        </p:nvSpPr>
        <p:spPr>
          <a:xfrm>
            <a:off x="685800" y="4343400"/>
            <a:ext cx="5485320" cy="4113720"/>
          </a:xfrm>
          <a:prstGeom prst="rect">
            <a:avLst/>
          </a:prstGeom>
          <a:noFill/>
          <a:ln w="0">
            <a:noFill/>
          </a:ln>
        </p:spPr>
        <p:txBody>
          <a:bodyPr lIns="0" tIns="0" rIns="0" bIns="0" anchor="t">
            <a:noAutofit/>
          </a:bodyPr>
          <a:lstStyle/>
          <a:p>
            <a:pPr marL="216000" indent="0">
              <a:buNone/>
            </a:pPr>
            <a:endParaRPr lang="en-US" sz="1800" b="0" strike="noStrike" spc="-1">
              <a:solidFill>
                <a:srgbClr val="000000"/>
              </a:solidFill>
              <a:latin typeface="Arial"/>
            </a:endParaRPr>
          </a:p>
        </p:txBody>
      </p:sp>
      <p:sp>
        <p:nvSpPr>
          <p:cNvPr id="224" name="PlaceHolder 3"/>
          <p:cNvSpPr>
            <a:spLocks noGrp="1"/>
          </p:cNvSpPr>
          <p:nvPr>
            <p:ph type="sldNum" idx="15"/>
          </p:nvPr>
        </p:nvSpPr>
        <p:spPr>
          <a:xfrm>
            <a:off x="3884760" y="8685360"/>
            <a:ext cx="2970720" cy="456120"/>
          </a:xfrm>
          <a:prstGeom prst="rect">
            <a:avLst/>
          </a:prstGeom>
          <a:noFill/>
          <a:ln w="0">
            <a:noFill/>
          </a:ln>
        </p:spPr>
        <p:txBody>
          <a:bodyPr lIns="0" tIns="0" rIns="0" bIns="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101C7414-6ADF-482A-978E-C6FD8E8969B3}" type="slidenum">
              <a:rPr lang="en-US" sz="1400" b="0" strike="noStrike" spc="-1">
                <a:solidFill>
                  <a:srgbClr val="000000"/>
                </a:solidFill>
                <a:latin typeface="Times New Roman"/>
              </a:rPr>
              <a:t>8</a:t>
            </a:fld>
            <a:endParaRPr lang="en-US" sz="1400" b="0" strike="noStrike" spc="-1">
              <a:solidFill>
                <a:srgbClr val="000000"/>
              </a:solidFill>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PlaceHolder 1"/>
          <p:cNvSpPr>
            <a:spLocks noGrp="1" noRot="1" noChangeAspect="1"/>
          </p:cNvSpPr>
          <p:nvPr>
            <p:ph type="sldImg"/>
          </p:nvPr>
        </p:nvSpPr>
        <p:spPr>
          <a:xfrm>
            <a:off x="1143000" y="685800"/>
            <a:ext cx="4570920" cy="3427920"/>
          </a:xfrm>
          <a:prstGeom prst="rect">
            <a:avLst/>
          </a:prstGeom>
          <a:ln w="0">
            <a:noFill/>
          </a:ln>
        </p:spPr>
      </p:sp>
      <p:sp>
        <p:nvSpPr>
          <p:cNvPr id="226" name="PlaceHolder 2"/>
          <p:cNvSpPr>
            <a:spLocks noGrp="1"/>
          </p:cNvSpPr>
          <p:nvPr>
            <p:ph type="body"/>
          </p:nvPr>
        </p:nvSpPr>
        <p:spPr>
          <a:xfrm>
            <a:off x="685800" y="4343400"/>
            <a:ext cx="5485320" cy="4113720"/>
          </a:xfrm>
          <a:prstGeom prst="rect">
            <a:avLst/>
          </a:prstGeom>
          <a:noFill/>
          <a:ln w="0">
            <a:noFill/>
          </a:ln>
        </p:spPr>
        <p:txBody>
          <a:bodyPr lIns="0" tIns="0" rIns="0" bIns="0" anchor="t">
            <a:noAutofit/>
          </a:bodyPr>
          <a:lstStyle/>
          <a:p>
            <a:pPr marL="216000" indent="0">
              <a:buNone/>
            </a:pPr>
            <a:endParaRPr lang="en-US" sz="1800" b="0" strike="noStrike" spc="-1">
              <a:solidFill>
                <a:srgbClr val="000000"/>
              </a:solidFill>
              <a:latin typeface="Arial"/>
            </a:endParaRPr>
          </a:p>
        </p:txBody>
      </p:sp>
      <p:sp>
        <p:nvSpPr>
          <p:cNvPr id="227" name="PlaceHolder 3"/>
          <p:cNvSpPr>
            <a:spLocks noGrp="1"/>
          </p:cNvSpPr>
          <p:nvPr>
            <p:ph type="sldNum" idx="16"/>
          </p:nvPr>
        </p:nvSpPr>
        <p:spPr>
          <a:xfrm>
            <a:off x="3884760" y="8685360"/>
            <a:ext cx="2970720" cy="456120"/>
          </a:xfrm>
          <a:prstGeom prst="rect">
            <a:avLst/>
          </a:prstGeom>
          <a:noFill/>
          <a:ln w="0">
            <a:noFill/>
          </a:ln>
        </p:spPr>
        <p:txBody>
          <a:bodyPr lIns="0" tIns="0" rIns="0" bIns="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F32E0D63-BDA5-43E9-A387-ED5953DBFA82}" type="slidenum">
              <a:rPr lang="en-US" sz="1400" b="0" strike="noStrike" spc="-1">
                <a:solidFill>
                  <a:srgbClr val="000000"/>
                </a:solidFill>
                <a:latin typeface="Times New Roman"/>
              </a:rPr>
              <a:t>9</a:t>
            </a:fld>
            <a:endParaRPr lang="en-US" sz="1400" b="0" strike="noStrike" spc="-1">
              <a:solidFill>
                <a:srgbClr val="000000"/>
              </a:solidFill>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PlaceHolder 1"/>
          <p:cNvSpPr>
            <a:spLocks noGrp="1" noRot="1" noChangeAspect="1"/>
          </p:cNvSpPr>
          <p:nvPr>
            <p:ph type="sldImg"/>
          </p:nvPr>
        </p:nvSpPr>
        <p:spPr>
          <a:xfrm>
            <a:off x="1143000" y="685800"/>
            <a:ext cx="4570413" cy="3427413"/>
          </a:xfrm>
          <a:prstGeom prst="rect">
            <a:avLst/>
          </a:prstGeom>
          <a:ln w="0">
            <a:noFill/>
          </a:ln>
        </p:spPr>
      </p:sp>
      <p:sp>
        <p:nvSpPr>
          <p:cNvPr id="229" name="PlaceHolder 2"/>
          <p:cNvSpPr>
            <a:spLocks noGrp="1"/>
          </p:cNvSpPr>
          <p:nvPr>
            <p:ph type="body"/>
          </p:nvPr>
        </p:nvSpPr>
        <p:spPr>
          <a:xfrm>
            <a:off x="685800" y="4343400"/>
            <a:ext cx="5485320" cy="4113720"/>
          </a:xfrm>
          <a:prstGeom prst="rect">
            <a:avLst/>
          </a:prstGeom>
          <a:noFill/>
          <a:ln w="0">
            <a:noFill/>
          </a:ln>
        </p:spPr>
        <p:txBody>
          <a:bodyPr lIns="0" tIns="0" rIns="0" bIns="0" anchor="t">
            <a:noAutofit/>
          </a:bodyPr>
          <a:lstStyle/>
          <a:p>
            <a:pPr marL="216000" indent="0">
              <a:buNone/>
            </a:pPr>
            <a:endParaRPr lang="en-US" sz="1800" b="0" strike="noStrike" spc="-1">
              <a:solidFill>
                <a:srgbClr val="000000"/>
              </a:solidFill>
              <a:latin typeface="Arial"/>
            </a:endParaRPr>
          </a:p>
        </p:txBody>
      </p:sp>
      <p:sp>
        <p:nvSpPr>
          <p:cNvPr id="230" name="PlaceHolder 3"/>
          <p:cNvSpPr>
            <a:spLocks noGrp="1"/>
          </p:cNvSpPr>
          <p:nvPr>
            <p:ph type="sldNum" idx="17"/>
          </p:nvPr>
        </p:nvSpPr>
        <p:spPr>
          <a:xfrm>
            <a:off x="3884760" y="8685360"/>
            <a:ext cx="2970720" cy="456120"/>
          </a:xfrm>
          <a:prstGeom prst="rect">
            <a:avLst/>
          </a:prstGeom>
          <a:noFill/>
          <a:ln w="0">
            <a:noFill/>
          </a:ln>
        </p:spPr>
        <p:txBody>
          <a:bodyPr lIns="0" tIns="0" rIns="0" bIns="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3CF69489-2FFE-4248-AB87-0250D5BD4338}" type="slidenum">
              <a:rPr lang="en-US" sz="1400" b="0" strike="noStrike" spc="-1">
                <a:solidFill>
                  <a:srgbClr val="000000"/>
                </a:solidFill>
                <a:latin typeface="Times New Roman"/>
              </a:rPr>
              <a:t>10</a:t>
            </a:fld>
            <a:endParaRPr lang="en-US" sz="1400" b="0" strike="noStrike" spc="-1">
              <a:solidFill>
                <a:srgbClr val="000000"/>
              </a:solidFill>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PlaceHolder 1"/>
          <p:cNvSpPr>
            <a:spLocks noGrp="1" noRot="1" noChangeAspect="1"/>
          </p:cNvSpPr>
          <p:nvPr>
            <p:ph type="sldImg"/>
          </p:nvPr>
        </p:nvSpPr>
        <p:spPr>
          <a:xfrm>
            <a:off x="1143000" y="685800"/>
            <a:ext cx="4570413" cy="3427413"/>
          </a:xfrm>
          <a:prstGeom prst="rect">
            <a:avLst/>
          </a:prstGeom>
          <a:ln w="0">
            <a:noFill/>
          </a:ln>
        </p:spPr>
      </p:sp>
      <p:sp>
        <p:nvSpPr>
          <p:cNvPr id="232" name="PlaceHolder 2"/>
          <p:cNvSpPr>
            <a:spLocks noGrp="1"/>
          </p:cNvSpPr>
          <p:nvPr>
            <p:ph type="body"/>
          </p:nvPr>
        </p:nvSpPr>
        <p:spPr>
          <a:xfrm>
            <a:off x="685800" y="4343400"/>
            <a:ext cx="5485320" cy="4113720"/>
          </a:xfrm>
          <a:prstGeom prst="rect">
            <a:avLst/>
          </a:prstGeom>
          <a:noFill/>
          <a:ln w="0">
            <a:noFill/>
          </a:ln>
        </p:spPr>
        <p:txBody>
          <a:bodyPr lIns="0" tIns="0" rIns="0" bIns="0" anchor="t">
            <a:noAutofit/>
          </a:bodyPr>
          <a:lstStyle/>
          <a:p>
            <a:pPr marL="216000" indent="0">
              <a:buNone/>
            </a:pPr>
            <a:endParaRPr lang="en-US" sz="1800" b="0" strike="noStrike" spc="-1">
              <a:solidFill>
                <a:srgbClr val="000000"/>
              </a:solidFill>
              <a:latin typeface="Arial"/>
            </a:endParaRPr>
          </a:p>
        </p:txBody>
      </p:sp>
      <p:sp>
        <p:nvSpPr>
          <p:cNvPr id="233" name="PlaceHolder 3"/>
          <p:cNvSpPr>
            <a:spLocks noGrp="1"/>
          </p:cNvSpPr>
          <p:nvPr>
            <p:ph type="sldNum" idx="18"/>
          </p:nvPr>
        </p:nvSpPr>
        <p:spPr>
          <a:xfrm>
            <a:off x="3884760" y="8685360"/>
            <a:ext cx="2970720" cy="456120"/>
          </a:xfrm>
          <a:prstGeom prst="rect">
            <a:avLst/>
          </a:prstGeom>
          <a:noFill/>
          <a:ln w="0">
            <a:noFill/>
          </a:ln>
        </p:spPr>
        <p:txBody>
          <a:bodyPr lIns="0" tIns="0" rIns="0" bIns="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542DB38E-E90D-4BE5-B7E8-FE21BBC1F3EA}" type="slidenum">
              <a:rPr lang="en-US" sz="1400" b="0" strike="noStrike" spc="-1">
                <a:solidFill>
                  <a:srgbClr val="000000"/>
                </a:solidFill>
                <a:latin typeface="Times New Roman"/>
              </a:rPr>
              <a:t>14</a:t>
            </a:fld>
            <a:endParaRPr lang="en-US" sz="1400" b="0" strike="noStrike" spc="-1">
              <a:solidFill>
                <a:srgbClr val="000000"/>
              </a:solidFill>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PlaceHolder 1"/>
          <p:cNvSpPr>
            <a:spLocks noGrp="1" noRot="1" noChangeAspect="1"/>
          </p:cNvSpPr>
          <p:nvPr>
            <p:ph type="sldImg"/>
          </p:nvPr>
        </p:nvSpPr>
        <p:spPr>
          <a:xfrm>
            <a:off x="1143000" y="685800"/>
            <a:ext cx="4570413" cy="3427413"/>
          </a:xfrm>
          <a:prstGeom prst="rect">
            <a:avLst/>
          </a:prstGeom>
          <a:ln w="0">
            <a:noFill/>
          </a:ln>
        </p:spPr>
      </p:sp>
      <p:sp>
        <p:nvSpPr>
          <p:cNvPr id="244" name="PlaceHolder 2"/>
          <p:cNvSpPr>
            <a:spLocks noGrp="1"/>
          </p:cNvSpPr>
          <p:nvPr>
            <p:ph type="body"/>
          </p:nvPr>
        </p:nvSpPr>
        <p:spPr>
          <a:xfrm>
            <a:off x="685800" y="4343400"/>
            <a:ext cx="5485320" cy="4113720"/>
          </a:xfrm>
          <a:prstGeom prst="rect">
            <a:avLst/>
          </a:prstGeom>
          <a:noFill/>
          <a:ln w="0">
            <a:noFill/>
          </a:ln>
        </p:spPr>
        <p:txBody>
          <a:bodyPr lIns="0" tIns="0" rIns="0" bIns="0" anchor="t">
            <a:noAutofit/>
          </a:bodyPr>
          <a:lstStyle/>
          <a:p>
            <a:pPr marL="216000" indent="0">
              <a:buNone/>
            </a:pPr>
            <a:endParaRPr lang="en-US" sz="1800" b="0" strike="noStrike" spc="-1">
              <a:solidFill>
                <a:srgbClr val="000000"/>
              </a:solidFill>
              <a:latin typeface="Arial"/>
            </a:endParaRPr>
          </a:p>
        </p:txBody>
      </p:sp>
      <p:sp>
        <p:nvSpPr>
          <p:cNvPr id="245" name="PlaceHolder 3"/>
          <p:cNvSpPr>
            <a:spLocks noGrp="1"/>
          </p:cNvSpPr>
          <p:nvPr>
            <p:ph type="sldNum" idx="22"/>
          </p:nvPr>
        </p:nvSpPr>
        <p:spPr>
          <a:xfrm>
            <a:off x="3884760" y="8685360"/>
            <a:ext cx="2970720" cy="456120"/>
          </a:xfrm>
          <a:prstGeom prst="rect">
            <a:avLst/>
          </a:prstGeom>
          <a:noFill/>
          <a:ln w="0">
            <a:noFill/>
          </a:ln>
        </p:spPr>
        <p:txBody>
          <a:bodyPr lIns="0" tIns="0" rIns="0" bIns="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CE2C0F8D-32DB-4295-9B73-C017B63D0AFB}" type="slidenum">
              <a:rPr lang="en-US" sz="1400" b="0" strike="noStrike" spc="-1">
                <a:solidFill>
                  <a:srgbClr val="000000"/>
                </a:solidFill>
                <a:latin typeface="Times New Roman"/>
              </a:rPr>
              <a:t>15</a:t>
            </a:fld>
            <a:endParaRPr lang="en-US" sz="1400" b="0" strike="noStrike" spc="-1">
              <a:solidFill>
                <a:srgbClr val="000000"/>
              </a:solidFill>
              <a:latin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PlaceHolder 1"/>
          <p:cNvSpPr>
            <a:spLocks noGrp="1" noRot="1" noChangeAspect="1"/>
          </p:cNvSpPr>
          <p:nvPr>
            <p:ph type="sldImg"/>
          </p:nvPr>
        </p:nvSpPr>
        <p:spPr>
          <a:xfrm>
            <a:off x="1143000" y="685800"/>
            <a:ext cx="4570413" cy="3427413"/>
          </a:xfrm>
          <a:prstGeom prst="rect">
            <a:avLst/>
          </a:prstGeom>
          <a:ln w="0">
            <a:noFill/>
          </a:ln>
        </p:spPr>
      </p:sp>
      <p:sp>
        <p:nvSpPr>
          <p:cNvPr id="247" name="PlaceHolder 2"/>
          <p:cNvSpPr>
            <a:spLocks noGrp="1"/>
          </p:cNvSpPr>
          <p:nvPr>
            <p:ph type="body"/>
          </p:nvPr>
        </p:nvSpPr>
        <p:spPr>
          <a:xfrm>
            <a:off x="685800" y="4343400"/>
            <a:ext cx="5485320" cy="4113720"/>
          </a:xfrm>
          <a:prstGeom prst="rect">
            <a:avLst/>
          </a:prstGeom>
          <a:noFill/>
          <a:ln w="0">
            <a:noFill/>
          </a:ln>
        </p:spPr>
        <p:txBody>
          <a:bodyPr lIns="0" tIns="0" rIns="0" bIns="0" anchor="t">
            <a:noAutofit/>
          </a:bodyPr>
          <a:lstStyle/>
          <a:p>
            <a:pPr marL="216000" indent="0">
              <a:buNone/>
            </a:pPr>
            <a:endParaRPr lang="en-US" sz="1800" b="0" strike="noStrike" spc="-1">
              <a:solidFill>
                <a:srgbClr val="000000"/>
              </a:solidFill>
              <a:latin typeface="Arial"/>
            </a:endParaRPr>
          </a:p>
        </p:txBody>
      </p:sp>
      <p:sp>
        <p:nvSpPr>
          <p:cNvPr id="248" name="PlaceHolder 3"/>
          <p:cNvSpPr>
            <a:spLocks noGrp="1"/>
          </p:cNvSpPr>
          <p:nvPr>
            <p:ph type="sldNum" idx="23"/>
          </p:nvPr>
        </p:nvSpPr>
        <p:spPr>
          <a:xfrm>
            <a:off x="3884760" y="8685360"/>
            <a:ext cx="2970720" cy="456120"/>
          </a:xfrm>
          <a:prstGeom prst="rect">
            <a:avLst/>
          </a:prstGeom>
          <a:noFill/>
          <a:ln w="0">
            <a:noFill/>
          </a:ln>
        </p:spPr>
        <p:txBody>
          <a:bodyPr lIns="0" tIns="0" rIns="0" bIns="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0FEAAE65-45BC-449C-8FFC-D68AD07EB0E5}" type="slidenum">
              <a:rPr lang="en-US" sz="1400" b="0" strike="noStrike" spc="-1">
                <a:solidFill>
                  <a:srgbClr val="000000"/>
                </a:solidFill>
                <a:latin typeface="Times New Roman"/>
              </a:rPr>
              <a:t>18</a:t>
            </a:fld>
            <a:endParaRPr lang="en-US" sz="1400" b="0" strike="noStrike" spc="-1">
              <a:solidFill>
                <a:srgbClr val="000000"/>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1"/>
          </p:nvPr>
        </p:nvSpPr>
        <p:spPr/>
        <p:txBody>
          <a:bodyPr/>
          <a:lstStyle/>
          <a:p>
            <a:fld id="{1BB0DF65-8C8B-4010-B479-EDEAA4C4E08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40"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sldNum" idx="1"/>
          </p:nvPr>
        </p:nvSpPr>
        <p:spPr/>
        <p:txBody>
          <a:bodyPr/>
          <a:lstStyle/>
          <a:p>
            <a:fld id="{2957F2EF-1DB1-445F-B3CB-775F9D841352}"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42"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4" name="PlaceHolder 3"/>
          <p:cNvSpPr>
            <a:spLocks noGrp="1"/>
          </p:cNvSpPr>
          <p:nvPr>
            <p:ph type="sldNum" idx="1"/>
          </p:nvPr>
        </p:nvSpPr>
        <p:spPr/>
        <p:txBody>
          <a:bodyPr/>
          <a:lstStyle/>
          <a:p>
            <a:fld id="{7D4CC57F-9FC6-48D0-8C57-668653B43349}"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44"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45"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5" name="PlaceHolder 4"/>
          <p:cNvSpPr>
            <a:spLocks noGrp="1"/>
          </p:cNvSpPr>
          <p:nvPr>
            <p:ph type="sldNum" idx="1"/>
          </p:nvPr>
        </p:nvSpPr>
        <p:spPr/>
        <p:txBody>
          <a:bodyPr/>
          <a:lstStyle/>
          <a:p>
            <a:fld id="{E09CCB8F-1F4F-4FB9-88F5-5E31DC4F086E}"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3" name="PlaceHolder 2"/>
          <p:cNvSpPr>
            <a:spLocks noGrp="1"/>
          </p:cNvSpPr>
          <p:nvPr>
            <p:ph type="sldNum" idx="1"/>
          </p:nvPr>
        </p:nvSpPr>
        <p:spPr/>
        <p:txBody>
          <a:bodyPr/>
          <a:lstStyle/>
          <a:p>
            <a:fld id="{FDD644B1-FBD1-49FF-8506-BB2D70D11DF8}"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7"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lstStyle/>
          <a:p>
            <a:pPr algn="ctr"/>
            <a:endParaRPr lang="en-US" sz="3200" b="0" strike="noStrike" spc="-1">
              <a:solidFill>
                <a:srgbClr val="000000"/>
              </a:solidFill>
              <a:latin typeface="Arial"/>
            </a:endParaRPr>
          </a:p>
        </p:txBody>
      </p:sp>
      <p:sp>
        <p:nvSpPr>
          <p:cNvPr id="3" name="PlaceHolder 2"/>
          <p:cNvSpPr>
            <a:spLocks noGrp="1"/>
          </p:cNvSpPr>
          <p:nvPr>
            <p:ph type="sldNum" idx="1"/>
          </p:nvPr>
        </p:nvSpPr>
        <p:spPr/>
        <p:txBody>
          <a:bodyPr/>
          <a:lstStyle/>
          <a:p>
            <a:fld id="{E88C92E8-D9CC-455D-9F10-FC718CCBE86A}"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49"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50"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51"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 name="PlaceHolder 5"/>
          <p:cNvSpPr>
            <a:spLocks noGrp="1"/>
          </p:cNvSpPr>
          <p:nvPr>
            <p:ph type="sldNum" idx="1"/>
          </p:nvPr>
        </p:nvSpPr>
        <p:spPr/>
        <p:txBody>
          <a:bodyPr/>
          <a:lstStyle/>
          <a:p>
            <a:fld id="{0A112D40-F9C7-409A-B02E-1A81673ACA8A}"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53"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54"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55"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 name="PlaceHolder 5"/>
          <p:cNvSpPr>
            <a:spLocks noGrp="1"/>
          </p:cNvSpPr>
          <p:nvPr>
            <p:ph type="sldNum" idx="1"/>
          </p:nvPr>
        </p:nvSpPr>
        <p:spPr/>
        <p:txBody>
          <a:bodyPr/>
          <a:lstStyle/>
          <a:p>
            <a:fld id="{CA1A9494-366D-4F4D-96D5-755CCB27F247}"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57"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58"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59"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 name="PlaceHolder 5"/>
          <p:cNvSpPr>
            <a:spLocks noGrp="1"/>
          </p:cNvSpPr>
          <p:nvPr>
            <p:ph type="sldNum" idx="1"/>
          </p:nvPr>
        </p:nvSpPr>
        <p:spPr/>
        <p:txBody>
          <a:bodyPr/>
          <a:lstStyle/>
          <a:p>
            <a:fld id="{DC3E097D-9B22-4F64-A8D7-24E573569DC2}"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61"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2"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5" name="PlaceHolder 4"/>
          <p:cNvSpPr>
            <a:spLocks noGrp="1"/>
          </p:cNvSpPr>
          <p:nvPr>
            <p:ph type="sldNum" idx="1"/>
          </p:nvPr>
        </p:nvSpPr>
        <p:spPr/>
        <p:txBody>
          <a:bodyPr/>
          <a:lstStyle/>
          <a:p>
            <a:fld id="{249A0B52-5A09-427D-B727-A1B615EDAB18}"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64"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5"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6"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7"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7" name="PlaceHolder 6"/>
          <p:cNvSpPr>
            <a:spLocks noGrp="1"/>
          </p:cNvSpPr>
          <p:nvPr>
            <p:ph type="sldNum" idx="1"/>
          </p:nvPr>
        </p:nvSpPr>
        <p:spPr/>
        <p:txBody>
          <a:bodyPr/>
          <a:lstStyle/>
          <a:p>
            <a:fld id="{C5E2115E-6D26-45DE-8910-A8713F491A54}"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69"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70"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71"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72"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73"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74"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9" name="PlaceHolder 8"/>
          <p:cNvSpPr>
            <a:spLocks noGrp="1"/>
          </p:cNvSpPr>
          <p:nvPr>
            <p:ph type="sldNum" idx="1"/>
          </p:nvPr>
        </p:nvSpPr>
        <p:spPr/>
        <p:txBody>
          <a:bodyPr/>
          <a:lstStyle/>
          <a:p>
            <a:fld id="{70224D99-93A2-4A71-8D3A-7834F081756A}" type="slidenum">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3"/>
          </p:nvPr>
        </p:nvSpPr>
        <p:spPr/>
        <p:txBody>
          <a:bodyPr/>
          <a:lstStyle/>
          <a:p>
            <a:fld id="{6A2E318D-9A6C-4B84-96C7-1B45BFA45994}" type="slidenum">
              <a:t>‹#›</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81"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50AB031B-168E-4ABF-A27E-2C06DEDE3A26}" type="slidenum">
              <a:t>‹#›</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83"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B804A234-5A1D-41C1-97B4-F0E79CA3B578}" type="slidenum">
              <a:t>‹#›</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85"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86"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B0530337-9457-4A2A-B6B9-3BB1B74DFE2B}" type="slidenum">
              <a:t>‹#›</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BC5FF1E5-EC9A-4750-ABA8-61FB92051266}" type="slidenum">
              <a:t>‹#›</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8"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lstStyle/>
          <a:p>
            <a:pPr algn="ctr"/>
            <a:endParaRPr lang="en-US" sz="3200" b="0" strike="noStrike" spc="-1">
              <a:solidFill>
                <a:srgbClr val="000000"/>
              </a:solidFill>
              <a:latin typeface="Arial"/>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9AD56A00-A13F-46F9-9B20-862D30D92162}" type="slidenum">
              <a:t>‹#›</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90"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91"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92"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D2AD2BB4-A9BC-4A6E-BFD4-D3C6C60FF63B}" type="slidenum">
              <a:t>‹#›</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94"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95"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96"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A58093D5-CC1D-4239-82FD-3A928F642A4D}" type="slidenum">
              <a:t>‹#›</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98"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99"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100"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E52AEB95-1D23-4CEA-9A5F-4AAB12C950E1}" type="slidenum">
              <a:t>‹#›</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102"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103"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D3F34D0B-5D49-4CE4-9CCF-F268A5BBAC61}" type="slidenum">
              <a:t>‹#›</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105"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106"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107"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108"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7" name="PlaceHolder 6"/>
          <p:cNvSpPr>
            <a:spLocks noGrp="1"/>
          </p:cNvSpPr>
          <p:nvPr>
            <p:ph type="ftr" idx="2"/>
          </p:nvPr>
        </p:nvSpPr>
        <p:spPr/>
        <p:txBody>
          <a:bodyPr/>
          <a:lstStyle/>
          <a:p>
            <a:r>
              <a:t>Footer</a:t>
            </a:r>
          </a:p>
        </p:txBody>
      </p:sp>
      <p:sp>
        <p:nvSpPr>
          <p:cNvPr id="8" name="PlaceHolder 7"/>
          <p:cNvSpPr>
            <a:spLocks noGrp="1"/>
          </p:cNvSpPr>
          <p:nvPr>
            <p:ph type="sldNum" idx="3"/>
          </p:nvPr>
        </p:nvSpPr>
        <p:spPr/>
        <p:txBody>
          <a:bodyPr/>
          <a:lstStyle/>
          <a:p>
            <a:fld id="{19378A6F-057A-4E73-85B3-F9C4EBDD87BF}" type="slidenum">
              <a:t>‹#›</a:t>
            </a:fld>
            <a:endParaRPr/>
          </a:p>
        </p:txBody>
      </p:sp>
      <p:sp>
        <p:nvSpPr>
          <p:cNvPr id="9" name="PlaceHolder 8"/>
          <p:cNvSpPr>
            <a:spLocks noGrp="1"/>
          </p:cNvSpPr>
          <p:nvPr>
            <p:ph type="dt" idx="4"/>
          </p:nvPr>
        </p:nvSpPr>
        <p:spPr/>
        <p:txBody>
          <a:body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110"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111"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112"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113"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114"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115"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9" name="PlaceHolder 8"/>
          <p:cNvSpPr>
            <a:spLocks noGrp="1"/>
          </p:cNvSpPr>
          <p:nvPr>
            <p:ph type="ftr" idx="2"/>
          </p:nvPr>
        </p:nvSpPr>
        <p:spPr/>
        <p:txBody>
          <a:bodyPr/>
          <a:lstStyle/>
          <a:p>
            <a:r>
              <a:t>Footer</a:t>
            </a:r>
          </a:p>
        </p:txBody>
      </p:sp>
      <p:sp>
        <p:nvSpPr>
          <p:cNvPr id="10" name="PlaceHolder 9"/>
          <p:cNvSpPr>
            <a:spLocks noGrp="1"/>
          </p:cNvSpPr>
          <p:nvPr>
            <p:ph type="sldNum" idx="3"/>
          </p:nvPr>
        </p:nvSpPr>
        <p:spPr/>
        <p:txBody>
          <a:bodyPr/>
          <a:lstStyle/>
          <a:p>
            <a:fld id="{3D891E9B-6236-4BAD-9784-8D9C1B3A031B}" type="slidenum">
              <a:t>‹#›</a:t>
            </a:fld>
            <a:endParaRPr/>
          </a:p>
        </p:txBody>
      </p:sp>
      <p:sp>
        <p:nvSpPr>
          <p:cNvPr id="11" name="PlaceHolder 10"/>
          <p:cNvSpPr>
            <a:spLocks noGrp="1"/>
          </p:cNvSpPr>
          <p:nvPr>
            <p:ph type="dt" idx="4"/>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grpSp>
        <p:nvGrpSpPr>
          <p:cNvPr id="39" name="Google Shape;14;gc9260f4833_0_367"/>
          <p:cNvGrpSpPr/>
          <p:nvPr/>
        </p:nvGrpSpPr>
        <p:grpSpPr>
          <a:xfrm>
            <a:off x="7342920" y="4546080"/>
            <a:ext cx="1690560" cy="2309040"/>
            <a:chOff x="7342920" y="4546080"/>
            <a:chExt cx="1690560" cy="2309040"/>
          </a:xfrm>
        </p:grpSpPr>
        <p:grpSp>
          <p:nvGrpSpPr>
            <p:cNvPr id="40" name="Google Shape;15;gc9260f4833_0_367"/>
            <p:cNvGrpSpPr/>
            <p:nvPr/>
          </p:nvGrpSpPr>
          <p:grpSpPr>
            <a:xfrm>
              <a:off x="7342920" y="5938200"/>
              <a:ext cx="315720" cy="916920"/>
              <a:chOff x="7342920" y="5938200"/>
              <a:chExt cx="315720" cy="916920"/>
            </a:xfrm>
          </p:grpSpPr>
          <p:sp>
            <p:nvSpPr>
              <p:cNvPr id="2" name="Google Shape;16;gc9260f4833_0_367"/>
              <p:cNvSpPr/>
              <p:nvPr/>
            </p:nvSpPr>
            <p:spPr>
              <a:xfrm>
                <a:off x="7342920" y="5938200"/>
                <a:ext cx="315720" cy="916920"/>
              </a:xfrm>
              <a:prstGeom prst="round2SameRect">
                <a:avLst>
                  <a:gd name="adj1" fmla="val 50000"/>
                  <a:gd name="adj2" fmla="val 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3" name="Google Shape;17;gc9260f4833_0_367"/>
              <p:cNvSpPr/>
              <p:nvPr/>
            </p:nvSpPr>
            <p:spPr>
              <a:xfrm>
                <a:off x="7342920" y="6402240"/>
                <a:ext cx="315720" cy="452880"/>
              </a:xfrm>
              <a:prstGeom prst="round2SameRect">
                <a:avLst>
                  <a:gd name="adj1" fmla="val 50000"/>
                  <a:gd name="adj2" fmla="val 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grpSp>
        <p:grpSp>
          <p:nvGrpSpPr>
            <p:cNvPr id="4" name="Google Shape;18;gc9260f4833_0_367"/>
            <p:cNvGrpSpPr/>
            <p:nvPr/>
          </p:nvGrpSpPr>
          <p:grpSpPr>
            <a:xfrm>
              <a:off x="7801200" y="5474160"/>
              <a:ext cx="315720" cy="1380960"/>
              <a:chOff x="7801200" y="5474160"/>
              <a:chExt cx="315720" cy="1380960"/>
            </a:xfrm>
          </p:grpSpPr>
          <p:sp>
            <p:nvSpPr>
              <p:cNvPr id="5" name="Google Shape;19;gc9260f4833_0_367"/>
              <p:cNvSpPr/>
              <p:nvPr/>
            </p:nvSpPr>
            <p:spPr>
              <a:xfrm>
                <a:off x="7801200" y="5938200"/>
                <a:ext cx="315720" cy="916920"/>
              </a:xfrm>
              <a:prstGeom prst="round2SameRect">
                <a:avLst>
                  <a:gd name="adj1" fmla="val 50000"/>
                  <a:gd name="adj2" fmla="val 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6" name="Google Shape;20;gc9260f4833_0_367"/>
              <p:cNvSpPr/>
              <p:nvPr/>
            </p:nvSpPr>
            <p:spPr>
              <a:xfrm>
                <a:off x="7801200" y="5474160"/>
                <a:ext cx="315720" cy="1380960"/>
              </a:xfrm>
              <a:prstGeom prst="round2SameRect">
                <a:avLst>
                  <a:gd name="adj1" fmla="val 50000"/>
                  <a:gd name="adj2" fmla="val 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7" name="Google Shape;21;gc9260f4833_0_367"/>
              <p:cNvSpPr/>
              <p:nvPr/>
            </p:nvSpPr>
            <p:spPr>
              <a:xfrm>
                <a:off x="7801200" y="6402240"/>
                <a:ext cx="315720" cy="452880"/>
              </a:xfrm>
              <a:prstGeom prst="round2SameRect">
                <a:avLst>
                  <a:gd name="adj1" fmla="val 50000"/>
                  <a:gd name="adj2" fmla="val 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grpSp>
        <p:grpSp>
          <p:nvGrpSpPr>
            <p:cNvPr id="8" name="Google Shape;22;gc9260f4833_0_367"/>
            <p:cNvGrpSpPr/>
            <p:nvPr/>
          </p:nvGrpSpPr>
          <p:grpSpPr>
            <a:xfrm>
              <a:off x="8259480" y="5010120"/>
              <a:ext cx="315720" cy="1845000"/>
              <a:chOff x="8259480" y="5010120"/>
              <a:chExt cx="315720" cy="1845000"/>
            </a:xfrm>
          </p:grpSpPr>
          <p:sp>
            <p:nvSpPr>
              <p:cNvPr id="9" name="Google Shape;23;gc9260f4833_0_367"/>
              <p:cNvSpPr/>
              <p:nvPr/>
            </p:nvSpPr>
            <p:spPr>
              <a:xfrm>
                <a:off x="8259480" y="5938200"/>
                <a:ext cx="315720" cy="916920"/>
              </a:xfrm>
              <a:prstGeom prst="round2SameRect">
                <a:avLst>
                  <a:gd name="adj1" fmla="val 50000"/>
                  <a:gd name="adj2" fmla="val 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10" name="Google Shape;24;gc9260f4833_0_367"/>
              <p:cNvSpPr/>
              <p:nvPr/>
            </p:nvSpPr>
            <p:spPr>
              <a:xfrm>
                <a:off x="8259480" y="5010120"/>
                <a:ext cx="315720" cy="1845000"/>
              </a:xfrm>
              <a:prstGeom prst="round2SameRect">
                <a:avLst>
                  <a:gd name="adj1" fmla="val 50000"/>
                  <a:gd name="adj2" fmla="val 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11" name="Google Shape;25;gc9260f4833_0_367"/>
              <p:cNvSpPr/>
              <p:nvPr/>
            </p:nvSpPr>
            <p:spPr>
              <a:xfrm>
                <a:off x="8259480" y="5474160"/>
                <a:ext cx="315720" cy="1380960"/>
              </a:xfrm>
              <a:prstGeom prst="round2SameRect">
                <a:avLst>
                  <a:gd name="adj1" fmla="val 50000"/>
                  <a:gd name="adj2" fmla="val 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12" name="Google Shape;26;gc9260f4833_0_367"/>
              <p:cNvSpPr/>
              <p:nvPr/>
            </p:nvSpPr>
            <p:spPr>
              <a:xfrm>
                <a:off x="8259480" y="6402240"/>
                <a:ext cx="315720" cy="452880"/>
              </a:xfrm>
              <a:prstGeom prst="round2SameRect">
                <a:avLst>
                  <a:gd name="adj1" fmla="val 50000"/>
                  <a:gd name="adj2" fmla="val 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grpSp>
        <p:grpSp>
          <p:nvGrpSpPr>
            <p:cNvPr id="13" name="Google Shape;27;gc9260f4833_0_367"/>
            <p:cNvGrpSpPr/>
            <p:nvPr/>
          </p:nvGrpSpPr>
          <p:grpSpPr>
            <a:xfrm>
              <a:off x="8717760" y="4546080"/>
              <a:ext cx="315720" cy="2309040"/>
              <a:chOff x="8717760" y="4546080"/>
              <a:chExt cx="315720" cy="2309040"/>
            </a:xfrm>
          </p:grpSpPr>
          <p:sp>
            <p:nvSpPr>
              <p:cNvPr id="14" name="Google Shape;28;gc9260f4833_0_367"/>
              <p:cNvSpPr/>
              <p:nvPr/>
            </p:nvSpPr>
            <p:spPr>
              <a:xfrm>
                <a:off x="8717760" y="5938200"/>
                <a:ext cx="315720" cy="916920"/>
              </a:xfrm>
              <a:prstGeom prst="round2SameRect">
                <a:avLst>
                  <a:gd name="adj1" fmla="val 50000"/>
                  <a:gd name="adj2" fmla="val 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15" name="Google Shape;29;gc9260f4833_0_367"/>
              <p:cNvSpPr/>
              <p:nvPr/>
            </p:nvSpPr>
            <p:spPr>
              <a:xfrm>
                <a:off x="8717760" y="5010120"/>
                <a:ext cx="315720" cy="1845000"/>
              </a:xfrm>
              <a:prstGeom prst="round2SameRect">
                <a:avLst>
                  <a:gd name="adj1" fmla="val 50000"/>
                  <a:gd name="adj2" fmla="val 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16" name="Google Shape;30;gc9260f4833_0_367"/>
              <p:cNvSpPr/>
              <p:nvPr/>
            </p:nvSpPr>
            <p:spPr>
              <a:xfrm>
                <a:off x="8717760" y="5474160"/>
                <a:ext cx="315720" cy="1380960"/>
              </a:xfrm>
              <a:prstGeom prst="round2SameRect">
                <a:avLst>
                  <a:gd name="adj1" fmla="val 50000"/>
                  <a:gd name="adj2" fmla="val 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17" name="Google Shape;31;gc9260f4833_0_367"/>
              <p:cNvSpPr/>
              <p:nvPr/>
            </p:nvSpPr>
            <p:spPr>
              <a:xfrm>
                <a:off x="8717760" y="4546080"/>
                <a:ext cx="315720" cy="2309040"/>
              </a:xfrm>
              <a:prstGeom prst="round2SameRect">
                <a:avLst>
                  <a:gd name="adj1" fmla="val 50000"/>
                  <a:gd name="adj2" fmla="val 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18" name="Google Shape;32;gc9260f4833_0_367"/>
              <p:cNvSpPr/>
              <p:nvPr/>
            </p:nvSpPr>
            <p:spPr>
              <a:xfrm>
                <a:off x="8717760" y="6402240"/>
                <a:ext cx="315720" cy="452880"/>
              </a:xfrm>
              <a:prstGeom prst="round2SameRect">
                <a:avLst>
                  <a:gd name="adj1" fmla="val 50000"/>
                  <a:gd name="adj2" fmla="val 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grpSp>
      </p:grpSp>
      <p:grpSp>
        <p:nvGrpSpPr>
          <p:cNvPr id="19" name="Google Shape;33;gc9260f4833_0_367"/>
          <p:cNvGrpSpPr/>
          <p:nvPr/>
        </p:nvGrpSpPr>
        <p:grpSpPr>
          <a:xfrm>
            <a:off x="4822920" y="221040"/>
            <a:ext cx="4063320" cy="4881960"/>
            <a:chOff x="4822920" y="221040"/>
            <a:chExt cx="4063320" cy="4881960"/>
          </a:xfrm>
        </p:grpSpPr>
        <p:sp>
          <p:nvSpPr>
            <p:cNvPr id="20" name="Google Shape;34;gc9260f4833_0_367"/>
            <p:cNvSpPr/>
            <p:nvPr/>
          </p:nvSpPr>
          <p:spPr>
            <a:xfrm>
              <a:off x="8461080" y="2423520"/>
              <a:ext cx="395640" cy="527760"/>
            </a:xfrm>
            <a:prstGeom prst="ellipse">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21" name="Google Shape;35;gc9260f4833_0_367"/>
            <p:cNvSpPr/>
            <p:nvPr/>
          </p:nvSpPr>
          <p:spPr>
            <a:xfrm rot="11769600">
              <a:off x="6470640" y="4641120"/>
              <a:ext cx="318960" cy="425880"/>
            </a:xfrm>
            <a:prstGeom prst="ellipse">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301680" rIns="90000" bIns="301680" anchor="ctr">
              <a:noAutofit/>
            </a:bodyPr>
            <a:lstStyle/>
            <a:p>
              <a:pPr>
                <a:lnSpc>
                  <a:spcPct val="100000"/>
                </a:lnSpc>
                <a:tabLst>
                  <a:tab pos="0" algn="l"/>
                </a:tabLst>
              </a:pPr>
              <a:endParaRPr lang="en-US" sz="1400" b="0" strike="noStrike" spc="-1">
                <a:solidFill>
                  <a:srgbClr val="000000"/>
                </a:solidFill>
                <a:latin typeface="Arial"/>
                <a:ea typeface="Arial"/>
              </a:endParaRPr>
            </a:p>
          </p:txBody>
        </p:sp>
        <p:grpSp>
          <p:nvGrpSpPr>
            <p:cNvPr id="22" name="Google Shape;36;gc9260f4833_0_367"/>
            <p:cNvGrpSpPr/>
            <p:nvPr/>
          </p:nvGrpSpPr>
          <p:grpSpPr>
            <a:xfrm>
              <a:off x="7648920" y="3605760"/>
              <a:ext cx="633960" cy="846000"/>
              <a:chOff x="7648920" y="3605760"/>
              <a:chExt cx="633960" cy="846000"/>
            </a:xfrm>
          </p:grpSpPr>
          <p:sp>
            <p:nvSpPr>
              <p:cNvPr id="23" name="Google Shape;37;gc9260f4833_0_367"/>
              <p:cNvSpPr/>
              <p:nvPr/>
            </p:nvSpPr>
            <p:spPr>
              <a:xfrm rot="5400000">
                <a:off x="7542720" y="3711600"/>
                <a:ext cx="846000" cy="633960"/>
              </a:xfrm>
              <a:prstGeom prst="ellipse">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24" name="Google Shape;38;gc9260f4833_0_367"/>
              <p:cNvSpPr/>
              <p:nvPr/>
            </p:nvSpPr>
            <p:spPr>
              <a:xfrm rot="5400000">
                <a:off x="7542720" y="3711600"/>
                <a:ext cx="846000" cy="633960"/>
              </a:xfrm>
              <a:prstGeom prst="pie">
                <a:avLst>
                  <a:gd name="adj1" fmla="val 8244818"/>
                  <a:gd name="adj2" fmla="val 16246175"/>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25" name="Google Shape;39;gc9260f4833_0_367"/>
              <p:cNvSpPr/>
              <p:nvPr/>
            </p:nvSpPr>
            <p:spPr>
              <a:xfrm rot="5400000">
                <a:off x="7703640" y="3831840"/>
                <a:ext cx="524520" cy="393120"/>
              </a:xfrm>
              <a:prstGeom prst="ellipse">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277920" rIns="90000" bIns="277920" anchor="ctr">
                <a:noAutofit/>
              </a:bodyPr>
              <a:lstStyle/>
              <a:p>
                <a:pPr>
                  <a:lnSpc>
                    <a:spcPct val="100000"/>
                  </a:lnSpc>
                  <a:tabLst>
                    <a:tab pos="0" algn="l"/>
                  </a:tabLst>
                </a:pPr>
                <a:endParaRPr lang="en-US" sz="1400" b="0" strike="noStrike" spc="-1">
                  <a:solidFill>
                    <a:srgbClr val="000000"/>
                  </a:solidFill>
                  <a:latin typeface="Arial"/>
                  <a:ea typeface="Arial"/>
                </a:endParaRPr>
              </a:p>
            </p:txBody>
          </p:sp>
        </p:grpSp>
        <p:sp>
          <p:nvSpPr>
            <p:cNvPr id="26" name="Google Shape;40;gc9260f4833_0_367"/>
            <p:cNvSpPr/>
            <p:nvPr/>
          </p:nvSpPr>
          <p:spPr>
            <a:xfrm>
              <a:off x="8461080" y="2423520"/>
              <a:ext cx="395640" cy="527760"/>
            </a:xfrm>
            <a:prstGeom prst="pie">
              <a:avLst>
                <a:gd name="adj1" fmla="val 19376841"/>
                <a:gd name="adj2" fmla="val 1620000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113040" rIns="90000" bIns="113040" anchor="ctr">
              <a:noAutofit/>
            </a:bodyPr>
            <a:lstStyle/>
            <a:p>
              <a:pPr>
                <a:lnSpc>
                  <a:spcPct val="100000"/>
                </a:lnSpc>
                <a:tabLst>
                  <a:tab pos="0" algn="l"/>
                </a:tabLst>
              </a:pPr>
              <a:endParaRPr lang="en-US" sz="1400" b="0" strike="noStrike" spc="-1">
                <a:solidFill>
                  <a:srgbClr val="000000"/>
                </a:solidFill>
                <a:latin typeface="Arial"/>
                <a:ea typeface="Arial"/>
              </a:endParaRPr>
            </a:p>
          </p:txBody>
        </p:sp>
        <p:grpSp>
          <p:nvGrpSpPr>
            <p:cNvPr id="27" name="Google Shape;41;gc9260f4833_0_367"/>
            <p:cNvGrpSpPr/>
            <p:nvPr/>
          </p:nvGrpSpPr>
          <p:grpSpPr>
            <a:xfrm>
              <a:off x="7892280" y="301320"/>
              <a:ext cx="993960" cy="1040400"/>
              <a:chOff x="7892280" y="301320"/>
              <a:chExt cx="993960" cy="1040400"/>
            </a:xfrm>
          </p:grpSpPr>
          <p:sp>
            <p:nvSpPr>
              <p:cNvPr id="28" name="Google Shape;42;gc9260f4833_0_367"/>
              <p:cNvSpPr/>
              <p:nvPr/>
            </p:nvSpPr>
            <p:spPr>
              <a:xfrm rot="12952800">
                <a:off x="8076960" y="405000"/>
                <a:ext cx="624240" cy="832680"/>
              </a:xfrm>
              <a:prstGeom prst="ellipse">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29" name="Google Shape;43;gc9260f4833_0_367"/>
              <p:cNvSpPr/>
              <p:nvPr/>
            </p:nvSpPr>
            <p:spPr>
              <a:xfrm rot="12952800">
                <a:off x="8076960" y="405000"/>
                <a:ext cx="624240" cy="832680"/>
              </a:xfrm>
              <a:prstGeom prst="pie">
                <a:avLst>
                  <a:gd name="adj1" fmla="val 19376841"/>
                  <a:gd name="adj2" fmla="val 12313574"/>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178560" rIns="90000" bIns="178560" anchor="ctr">
                <a:noAutofit/>
              </a:bodyPr>
              <a:lstStyle/>
              <a:p>
                <a:pPr>
                  <a:lnSpc>
                    <a:spcPct val="100000"/>
                  </a:lnSpc>
                  <a:tabLst>
                    <a:tab pos="0" algn="l"/>
                  </a:tabLst>
                </a:pPr>
                <a:endParaRPr lang="en-US" sz="1400" b="0" strike="noStrike" spc="-1">
                  <a:solidFill>
                    <a:srgbClr val="000000"/>
                  </a:solidFill>
                  <a:latin typeface="Arial"/>
                  <a:ea typeface="Arial"/>
                </a:endParaRPr>
              </a:p>
            </p:txBody>
          </p:sp>
        </p:grpSp>
        <p:sp>
          <p:nvSpPr>
            <p:cNvPr id="30" name="Google Shape;44;gc9260f4833_0_367"/>
            <p:cNvSpPr/>
            <p:nvPr/>
          </p:nvSpPr>
          <p:spPr>
            <a:xfrm>
              <a:off x="5400000" y="475200"/>
              <a:ext cx="2575800" cy="3434760"/>
            </a:xfrm>
            <a:prstGeom prst="ellipse">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31" name="Google Shape;45;gc9260f4833_0_367"/>
            <p:cNvSpPr/>
            <p:nvPr/>
          </p:nvSpPr>
          <p:spPr>
            <a:xfrm rot="2043600">
              <a:off x="5503680" y="613080"/>
              <a:ext cx="2368440" cy="3158280"/>
            </a:xfrm>
            <a:prstGeom prst="ellipse">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32" name="Google Shape;46;gc9260f4833_0_367"/>
            <p:cNvSpPr/>
            <p:nvPr/>
          </p:nvSpPr>
          <p:spPr>
            <a:xfrm>
              <a:off x="5399640" y="480240"/>
              <a:ext cx="2575800" cy="3434760"/>
            </a:xfrm>
            <a:prstGeom prst="pie">
              <a:avLst>
                <a:gd name="adj1" fmla="val 8801158"/>
                <a:gd name="adj2" fmla="val 1620000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33" name="Google Shape;47;gc9260f4833_0_367"/>
            <p:cNvSpPr/>
            <p:nvPr/>
          </p:nvSpPr>
          <p:spPr>
            <a:xfrm rot="2044800">
              <a:off x="5911200" y="1155960"/>
              <a:ext cx="1553040" cy="2071080"/>
            </a:xfrm>
            <a:prstGeom prst="ellipse">
              <a:avLst/>
            </a:prstGeom>
            <a:solidFill>
              <a:schemeClr val="accent3"/>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34" name="Google Shape;48;gc9260f4833_0_367"/>
            <p:cNvSpPr/>
            <p:nvPr/>
          </p:nvSpPr>
          <p:spPr>
            <a:xfrm>
              <a:off x="5399640" y="475200"/>
              <a:ext cx="2575800" cy="3434760"/>
            </a:xfrm>
            <a:prstGeom prst="pie">
              <a:avLst>
                <a:gd name="adj1" fmla="val 12554101"/>
                <a:gd name="adj2" fmla="val 1620000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sp>
          <p:nvSpPr>
            <p:cNvPr id="35" name="Google Shape;49;gc9260f4833_0_367"/>
            <p:cNvSpPr/>
            <p:nvPr/>
          </p:nvSpPr>
          <p:spPr>
            <a:xfrm rot="11769600">
              <a:off x="6470640" y="4641120"/>
              <a:ext cx="318960" cy="425880"/>
            </a:xfrm>
            <a:prstGeom prst="pie">
              <a:avLst>
                <a:gd name="adj1" fmla="val 19376841"/>
                <a:gd name="adj2" fmla="val 16200000"/>
              </a:avLst>
            </a:prstGeom>
            <a:solidFill>
              <a:schemeClr val="lt1">
                <a:alpha val="9000"/>
              </a:schemeClr>
            </a:solidFill>
            <a:ln w="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en-US" sz="1400" b="0" strike="noStrike" spc="-1">
                <a:solidFill>
                  <a:srgbClr val="000000"/>
                </a:solidFill>
                <a:latin typeface="Arial"/>
                <a:ea typeface="Arial"/>
              </a:endParaRPr>
            </a:p>
          </p:txBody>
        </p:sp>
      </p:grpSp>
      <p:sp>
        <p:nvSpPr>
          <p:cNvPr id="36" name="PlaceHolder 1"/>
          <p:cNvSpPr>
            <a:spLocks noGrp="1"/>
          </p:cNvSpPr>
          <p:nvPr>
            <p:ph type="title"/>
          </p:nvPr>
        </p:nvSpPr>
        <p:spPr>
          <a:xfrm>
            <a:off x="457200" y="273600"/>
            <a:ext cx="8228880" cy="1144440"/>
          </a:xfrm>
          <a:prstGeom prst="rect">
            <a:avLst/>
          </a:prstGeom>
          <a:noFill/>
          <a:ln w="0">
            <a:noFill/>
          </a:ln>
        </p:spPr>
        <p:txBody>
          <a:bodyPr lIns="0" tIns="0" rIns="0" bIns="0" anchor="ctr">
            <a:noAutofit/>
          </a:bodyPr>
          <a:lstStyle/>
          <a:p>
            <a:pPr indent="0">
              <a:buNone/>
            </a:pPr>
            <a:r>
              <a:rPr lang="en-US" sz="1800" b="0" strike="noStrike" spc="-1">
                <a:solidFill>
                  <a:srgbClr val="000000"/>
                </a:solidFill>
                <a:latin typeface="Arial"/>
              </a:rPr>
              <a:t>Click to edit the title text format</a:t>
            </a:r>
          </a:p>
        </p:txBody>
      </p:sp>
      <p:sp>
        <p:nvSpPr>
          <p:cNvPr id="37" name="PlaceHolder 2"/>
          <p:cNvSpPr>
            <a:spLocks noGrp="1"/>
          </p:cNvSpPr>
          <p:nvPr>
            <p:ph type="body"/>
          </p:nvPr>
        </p:nvSpPr>
        <p:spPr>
          <a:xfrm>
            <a:off x="457200" y="1604520"/>
            <a:ext cx="8228880" cy="39769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1800" b="0" strike="noStrike" spc="-1">
                <a:solidFill>
                  <a:srgbClr val="000000"/>
                </a:solidFill>
                <a:latin typeface="Arial"/>
              </a:rPr>
              <a:t>Seventh Outline Level</a:t>
            </a:r>
          </a:p>
        </p:txBody>
      </p:sp>
      <p:sp>
        <p:nvSpPr>
          <p:cNvPr id="38" name="PlaceHolder 3"/>
          <p:cNvSpPr>
            <a:spLocks noGrp="1"/>
          </p:cNvSpPr>
          <p:nvPr>
            <p:ph type="sldNum" idx="1"/>
          </p:nvPr>
        </p:nvSpPr>
        <p:spPr>
          <a:xfrm>
            <a:off x="8451000" y="6315840"/>
            <a:ext cx="547560" cy="523800"/>
          </a:xfrm>
          <a:prstGeom prst="rect">
            <a:avLst/>
          </a:prstGeom>
          <a:noFill/>
          <a:ln w="0">
            <a:noFill/>
          </a:ln>
        </p:spPr>
        <p:txBody>
          <a:bodyPr lIns="90000" tIns="91440" rIns="90000" bIns="91440" anchor="ctr">
            <a:noAutofit/>
          </a:bodyPr>
          <a:lstStyle>
            <a:lvl1pPr indent="0" algn="r">
              <a:lnSpc>
                <a:spcPct val="100000"/>
              </a:lnSpc>
              <a:buNone/>
              <a:tabLst>
                <a:tab pos="0" algn="l"/>
              </a:tabLst>
              <a:defRPr lang="en-US" sz="900" b="0" strike="noStrike" spc="-1">
                <a:solidFill>
                  <a:schemeClr val="lt1"/>
                </a:solidFill>
                <a:latin typeface="Nunito"/>
                <a:ea typeface="Nunito"/>
              </a:defRPr>
            </a:lvl1pPr>
          </a:lstStyle>
          <a:p>
            <a:pPr indent="0" algn="r">
              <a:lnSpc>
                <a:spcPct val="100000"/>
              </a:lnSpc>
              <a:buNone/>
              <a:tabLst>
                <a:tab pos="0" algn="l"/>
              </a:tabLst>
            </a:pPr>
            <a:fld id="{09511650-EE47-4897-BAC9-A6ECD2ED7A60}" type="slidenum">
              <a:rPr lang="en-US" sz="900" b="0" strike="noStrike" spc="-1">
                <a:solidFill>
                  <a:schemeClr val="lt1"/>
                </a:solidFill>
                <a:latin typeface="Nunito"/>
                <a:ea typeface="Nunito"/>
              </a:rPr>
              <a:t>‹#›</a:t>
            </a:fld>
            <a:endParaRPr lang="en-US" sz="9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75" name="PlaceHolder 1"/>
          <p:cNvSpPr>
            <a:spLocks noGrp="1"/>
          </p:cNvSpPr>
          <p:nvPr>
            <p:ph type="ftr" idx="2"/>
          </p:nvPr>
        </p:nvSpPr>
        <p:spPr>
          <a:xfrm>
            <a:off x="3124080" y="6356520"/>
            <a:ext cx="2894400" cy="363960"/>
          </a:xfrm>
          <a:prstGeom prst="rect">
            <a:avLst/>
          </a:prstGeom>
          <a:noFill/>
          <a:ln w="0">
            <a:noFill/>
          </a:ln>
        </p:spPr>
        <p:txBody>
          <a:bodyPr lIns="90000" tIns="45000" rIns="90000" bIns="45000" anchor="ctr">
            <a:noAutofit/>
          </a:bodyPr>
          <a:lstStyle>
            <a:lvl1pPr indent="0" algn="ctr">
              <a:lnSpc>
                <a:spcPct val="100000"/>
              </a:lnSpc>
              <a:buNone/>
              <a:tabLst>
                <a:tab pos="0" algn="l"/>
              </a:tabLst>
              <a:defRPr lang="en-US" sz="1400" b="0" strike="noStrike" spc="-1">
                <a:solidFill>
                  <a:srgbClr val="000000"/>
                </a:solidFill>
                <a:latin typeface="Times New Roman"/>
              </a:defRPr>
            </a:lvl1pPr>
          </a:lstStyle>
          <a:p>
            <a:pPr indent="0" algn="ctr">
              <a:lnSpc>
                <a:spcPct val="100000"/>
              </a:lnSpc>
              <a:buNone/>
              <a:tabLst>
                <a:tab pos="0" algn="l"/>
              </a:tabLst>
            </a:pPr>
            <a:r>
              <a:rPr lang="en-US" sz="1400" b="0" strike="noStrike" spc="-1">
                <a:solidFill>
                  <a:srgbClr val="000000"/>
                </a:solidFill>
                <a:latin typeface="Times New Roman"/>
              </a:rPr>
              <a:t>&lt;footer&gt;</a:t>
            </a:r>
          </a:p>
        </p:txBody>
      </p:sp>
      <p:sp>
        <p:nvSpPr>
          <p:cNvPr id="76" name="PlaceHolder 2"/>
          <p:cNvSpPr>
            <a:spLocks noGrp="1"/>
          </p:cNvSpPr>
          <p:nvPr>
            <p:ph type="sldNum" idx="3"/>
          </p:nvPr>
        </p:nvSpPr>
        <p:spPr>
          <a:xfrm>
            <a:off x="6553080" y="6356520"/>
            <a:ext cx="213264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900" b="0" strike="noStrike" spc="-1">
                <a:solidFill>
                  <a:schemeClr val="dk2"/>
                </a:solidFill>
                <a:latin typeface="Nunito"/>
                <a:ea typeface="Nunito"/>
              </a:defRPr>
            </a:lvl1pPr>
          </a:lstStyle>
          <a:p>
            <a:pPr indent="0" algn="r">
              <a:lnSpc>
                <a:spcPct val="100000"/>
              </a:lnSpc>
              <a:buNone/>
              <a:tabLst>
                <a:tab pos="0" algn="l"/>
              </a:tabLst>
            </a:pPr>
            <a:fld id="{1B6F1D58-A009-44B3-A5E2-53CD7E002EED}" type="slidenum">
              <a:rPr lang="en-US" sz="900" b="0" strike="noStrike" spc="-1">
                <a:solidFill>
                  <a:schemeClr val="dk2"/>
                </a:solidFill>
                <a:latin typeface="Nunito"/>
                <a:ea typeface="Nunito"/>
              </a:rPr>
              <a:t>‹#›</a:t>
            </a:fld>
            <a:endParaRPr lang="en-US" sz="900" b="0" strike="noStrike" spc="-1">
              <a:solidFill>
                <a:srgbClr val="000000"/>
              </a:solidFill>
              <a:latin typeface="Times New Roman"/>
            </a:endParaRPr>
          </a:p>
        </p:txBody>
      </p:sp>
      <p:sp>
        <p:nvSpPr>
          <p:cNvPr id="77" name="PlaceHolder 3"/>
          <p:cNvSpPr>
            <a:spLocks noGrp="1"/>
          </p:cNvSpPr>
          <p:nvPr>
            <p:ph type="dt" idx="4"/>
          </p:nvPr>
        </p:nvSpPr>
        <p:spPr>
          <a:xfrm>
            <a:off x="457200" y="6356520"/>
            <a:ext cx="2132640" cy="363960"/>
          </a:xfrm>
          <a:prstGeom prst="rect">
            <a:avLst/>
          </a:prstGeom>
          <a:noFill/>
          <a:ln w="0">
            <a:noFill/>
          </a:ln>
        </p:spPr>
        <p:txBody>
          <a:bodyPr lIns="90000" tIns="45000" rIns="90000" bIns="4500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&lt;date/time&gt;</a:t>
            </a:r>
          </a:p>
        </p:txBody>
      </p:sp>
      <p:sp>
        <p:nvSpPr>
          <p:cNvPr id="78" name="PlaceHolder 4"/>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Arial"/>
              </a:rPr>
              <a:t>Click to edit the title text format</a:t>
            </a:r>
          </a:p>
        </p:txBody>
      </p:sp>
      <p:sp>
        <p:nvSpPr>
          <p:cNvPr id="79" name="PlaceHolder 5"/>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2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20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hyperlink" Target="http://www.mathkangaroo.us/mk/practice.html"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hyperlink" Target="http://www.moems.org/"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hyperlink" Target="https://artofproblemsolving.com/wiki/index.php/AMC_8_Problems_and_Solutions"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2" name="Google Shape;288;p1"/>
          <p:cNvCxnSpPr/>
          <p:nvPr/>
        </p:nvCxnSpPr>
        <p:spPr>
          <a:xfrm>
            <a:off x="0" y="0"/>
            <a:ext cx="915480" cy="1080"/>
          </a:xfrm>
          <a:prstGeom prst="straightConnector1">
            <a:avLst/>
          </a:prstGeom>
          <a:ln w="9525">
            <a:solidFill>
              <a:srgbClr val="FBFFFF"/>
            </a:solidFill>
            <a:round/>
          </a:ln>
        </p:spPr>
      </p:cxnSp>
      <p:sp>
        <p:nvSpPr>
          <p:cNvPr id="123" name="PlaceHolder 1"/>
          <p:cNvSpPr>
            <a:spLocks noGrp="1"/>
          </p:cNvSpPr>
          <p:nvPr>
            <p:ph type="title"/>
          </p:nvPr>
        </p:nvSpPr>
        <p:spPr>
          <a:xfrm>
            <a:off x="619920" y="717120"/>
            <a:ext cx="7771320" cy="4342320"/>
          </a:xfrm>
          <a:prstGeom prst="rect">
            <a:avLst/>
          </a:prstGeom>
          <a:noFill/>
          <a:ln w="0">
            <a:noFill/>
          </a:ln>
        </p:spPr>
        <p:txBody>
          <a:bodyPr lIns="0" tIns="0" rIns="0" bIns="0" anchor="ctr">
            <a:normAutofit/>
          </a:bodyPr>
          <a:lstStyle/>
          <a:p>
            <a:pPr indent="0" algn="ctr">
              <a:lnSpc>
                <a:spcPct val="100000"/>
              </a:lnSpc>
              <a:buNone/>
              <a:tabLst>
                <a:tab pos="0" algn="l"/>
              </a:tabLst>
            </a:pPr>
            <a:r>
              <a:rPr lang="en-US" sz="3600" b="1" strike="noStrike" spc="-1" dirty="0">
                <a:solidFill>
                  <a:schemeClr val="lt1"/>
                </a:solidFill>
                <a:latin typeface="Maven Pro"/>
                <a:ea typeface="Maven Pro"/>
              </a:rPr>
              <a:t>Math Competitions in the United States</a:t>
            </a:r>
            <a:br>
              <a:rPr sz="3600" dirty="0"/>
            </a:br>
            <a:r>
              <a:rPr lang="en-US" sz="3600" b="1" strike="noStrike" spc="-1" dirty="0">
                <a:solidFill>
                  <a:schemeClr val="lt1"/>
                </a:solidFill>
                <a:latin typeface="Maven Pro"/>
                <a:ea typeface="Maven Pro"/>
              </a:rPr>
              <a:t>&amp;</a:t>
            </a:r>
            <a:br>
              <a:rPr sz="3600" dirty="0"/>
            </a:br>
            <a:r>
              <a:rPr lang="en-US" sz="3600" b="1" spc="-1" dirty="0">
                <a:solidFill>
                  <a:schemeClr val="lt1"/>
                </a:solidFill>
                <a:latin typeface="Maven Pro"/>
              </a:rPr>
              <a:t>CACC Chinese School </a:t>
            </a:r>
            <a:r>
              <a:rPr lang="en-US" sz="3600" b="1" strike="noStrike" spc="-1" dirty="0">
                <a:solidFill>
                  <a:schemeClr val="lt1"/>
                </a:solidFill>
                <a:latin typeface="Maven Pro"/>
                <a:ea typeface="Maven Pro"/>
              </a:rPr>
              <a:t>Math </a:t>
            </a:r>
            <a:r>
              <a:rPr lang="en-US" sz="3600" b="1" spc="-1" dirty="0">
                <a:solidFill>
                  <a:schemeClr val="lt1"/>
                </a:solidFill>
                <a:latin typeface="Maven Pro"/>
                <a:ea typeface="Maven Pro"/>
              </a:rPr>
              <a:t>Classes</a:t>
            </a:r>
            <a:endParaRPr lang="en-US" sz="3600" b="0" strike="noStrike" spc="-1" dirty="0">
              <a:solidFill>
                <a:srgbClr val="000000"/>
              </a:solidFill>
              <a:latin typeface="Arial"/>
            </a:endParaRPr>
          </a:p>
        </p:txBody>
      </p:sp>
      <p:sp>
        <p:nvSpPr>
          <p:cNvPr id="124" name="PlaceHolder 2"/>
          <p:cNvSpPr>
            <a:spLocks noGrp="1"/>
          </p:cNvSpPr>
          <p:nvPr>
            <p:ph type="subTitle"/>
          </p:nvPr>
        </p:nvSpPr>
        <p:spPr>
          <a:xfrm>
            <a:off x="2378340" y="4596300"/>
            <a:ext cx="4254480" cy="926280"/>
          </a:xfrm>
          <a:prstGeom prst="rect">
            <a:avLst/>
          </a:prstGeom>
          <a:noFill/>
          <a:ln w="0">
            <a:noFill/>
          </a:ln>
        </p:spPr>
        <p:txBody>
          <a:bodyPr lIns="0" tIns="0" rIns="0" bIns="0" anchor="t">
            <a:normAutofit/>
          </a:bodyPr>
          <a:lstStyle/>
          <a:p>
            <a:pPr indent="0">
              <a:lnSpc>
                <a:spcPct val="100000"/>
              </a:lnSpc>
              <a:spcBef>
                <a:spcPts val="641"/>
              </a:spcBef>
              <a:buNone/>
              <a:tabLst>
                <a:tab pos="0" algn="l"/>
              </a:tabLst>
            </a:pPr>
            <a:r>
              <a:rPr lang="en-US" sz="1600" b="0" strike="noStrike" spc="-1" dirty="0">
                <a:solidFill>
                  <a:schemeClr val="lt1"/>
                </a:solidFill>
                <a:latin typeface="Nunito"/>
                <a:ea typeface="Nunito"/>
              </a:rPr>
              <a:t>2025-2026 School Year</a:t>
            </a:r>
            <a:endParaRPr lang="en-US" sz="1600" b="0" strike="noStrike" spc="-1" dirty="0">
              <a:solidFill>
                <a:srgbClr val="000000"/>
              </a:solidFill>
              <a:latin typeface="Arial"/>
            </a:endParaRPr>
          </a:p>
        </p:txBody>
      </p:sp>
      <p:pic>
        <p:nvPicPr>
          <p:cNvPr id="125" name="Google Shape;291;p1"/>
          <p:cNvPicPr/>
          <p:nvPr/>
        </p:nvPicPr>
        <p:blipFill>
          <a:blip r:embed="rId3"/>
          <a:stretch/>
        </p:blipFill>
        <p:spPr>
          <a:xfrm>
            <a:off x="520200" y="333360"/>
            <a:ext cx="2284920" cy="656280"/>
          </a:xfrm>
          <a:prstGeom prst="rect">
            <a:avLst/>
          </a:prstGeom>
          <a:ln w="0">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717840"/>
            <a:ext cx="8686440" cy="2482200"/>
          </a:xfrm>
          <a:prstGeom prst="rect">
            <a:avLst/>
          </a:prstGeom>
          <a:noFill/>
          <a:ln w="0">
            <a:noFill/>
          </a:ln>
        </p:spPr>
        <p:txBody>
          <a:bodyPr lIns="0" tIns="91440" rIns="0" bIns="91440" anchor="ctr">
            <a:normAutofit/>
          </a:bodyPr>
          <a:lstStyle/>
          <a:p>
            <a:pPr indent="0">
              <a:lnSpc>
                <a:spcPct val="100000"/>
              </a:lnSpc>
              <a:buNone/>
              <a:tabLst>
                <a:tab pos="0" algn="l"/>
              </a:tabLst>
            </a:pPr>
            <a:r>
              <a:rPr lang="en-US" sz="3600" b="1" strike="noStrike" spc="-1">
                <a:solidFill>
                  <a:schemeClr val="lt1"/>
                </a:solidFill>
                <a:latin typeface="Maven Pro"/>
                <a:ea typeface="Maven Pro"/>
              </a:rPr>
              <a:t>Why Study Extracurricular Math ?</a:t>
            </a:r>
            <a:endParaRPr lang="en-US" sz="3600" b="0" strike="noStrike" spc="-1">
              <a:solidFill>
                <a:srgbClr val="000000"/>
              </a:solidFill>
              <a:latin typeface="Arial"/>
            </a:endParaRPr>
          </a:p>
          <a:p>
            <a:pPr indent="0">
              <a:lnSpc>
                <a:spcPct val="100000"/>
              </a:lnSpc>
              <a:buNone/>
              <a:tabLst>
                <a:tab pos="0" algn="l"/>
              </a:tabLst>
            </a:pPr>
            <a:r>
              <a:rPr lang="en-US" sz="3600" b="1" strike="noStrike" spc="-1">
                <a:solidFill>
                  <a:schemeClr val="lt1"/>
                </a:solidFill>
                <a:latin typeface="Maven Pro"/>
                <a:ea typeface="Maven Pro"/>
              </a:rPr>
              <a:t>Why Participate in Math Competitions?</a:t>
            </a:r>
            <a:endParaRPr lang="en-US" sz="3600" b="0" strike="noStrike" spc="-1">
              <a:solidFill>
                <a:srgbClr val="000000"/>
              </a:solidFill>
              <a:latin typeface="Arial"/>
            </a:endParaRPr>
          </a:p>
        </p:txBody>
      </p:sp>
      <p:sp>
        <p:nvSpPr>
          <p:cNvPr id="127" name="PlaceHolder 2"/>
          <p:cNvSpPr>
            <a:spLocks noGrp="1"/>
          </p:cNvSpPr>
          <p:nvPr>
            <p:ph type="subTitle"/>
          </p:nvPr>
        </p:nvSpPr>
        <p:spPr>
          <a:xfrm>
            <a:off x="824040" y="2698200"/>
            <a:ext cx="7193160" cy="4159800"/>
          </a:xfrm>
          <a:prstGeom prst="rect">
            <a:avLst/>
          </a:prstGeom>
          <a:noFill/>
          <a:ln w="0">
            <a:noFill/>
          </a:ln>
          <a:effectLst>
            <a:outerShdw blurRad="57240" dist="132394" dir="7190490" rotWithShape="0">
              <a:srgbClr val="000000">
                <a:alpha val="50000"/>
              </a:srgbClr>
            </a:outerShdw>
          </a:effectLst>
        </p:spPr>
        <p:txBody>
          <a:bodyPr lIns="0" tIns="91440" rIns="0" bIns="91440" anchor="t">
            <a:noAutofit/>
          </a:bodyPr>
          <a:lstStyle/>
          <a:p>
            <a:pPr marL="457200" indent="-330120">
              <a:lnSpc>
                <a:spcPct val="150000"/>
              </a:lnSpc>
              <a:buClr>
                <a:srgbClr val="202124"/>
              </a:buClr>
              <a:buFont typeface="Comic Sans MS"/>
              <a:buChar char="●"/>
            </a:pPr>
            <a:r>
              <a:rPr lang="en-US" sz="1600" b="0" strike="noStrike" spc="-1" dirty="0">
                <a:solidFill>
                  <a:srgbClr val="202124"/>
                </a:solidFill>
                <a:highlight>
                  <a:srgbClr val="FFFFFF"/>
                </a:highlight>
                <a:latin typeface="Comic Sans MS"/>
                <a:ea typeface="Comic Sans MS"/>
              </a:rPr>
              <a:t>Encourages an interest in mathematics</a:t>
            </a:r>
            <a:endParaRPr lang="en-US" sz="1600" b="0" strike="noStrike" spc="-1" dirty="0">
              <a:solidFill>
                <a:srgbClr val="000000"/>
              </a:solidFill>
              <a:latin typeface="Arial"/>
            </a:endParaRPr>
          </a:p>
          <a:p>
            <a:pPr marL="457200" indent="-330120">
              <a:lnSpc>
                <a:spcPct val="150000"/>
              </a:lnSpc>
              <a:buClr>
                <a:srgbClr val="202124"/>
              </a:buClr>
              <a:buFont typeface="Comic Sans MS"/>
              <a:buChar char="●"/>
            </a:pPr>
            <a:r>
              <a:rPr lang="en-US" sz="1600" b="0" strike="noStrike" spc="-1" dirty="0">
                <a:solidFill>
                  <a:srgbClr val="202124"/>
                </a:solidFill>
                <a:highlight>
                  <a:srgbClr val="FFFFFF"/>
                </a:highlight>
                <a:latin typeface="Comic Sans MS"/>
                <a:ea typeface="Comic Sans MS"/>
              </a:rPr>
              <a:t>Buds mathematics in bright young minds</a:t>
            </a:r>
            <a:endParaRPr lang="en-US" sz="1600" b="0" strike="noStrike" spc="-1" dirty="0">
              <a:solidFill>
                <a:srgbClr val="000000"/>
              </a:solidFill>
              <a:latin typeface="Arial"/>
            </a:endParaRPr>
          </a:p>
          <a:p>
            <a:pPr marL="457200" indent="-330120">
              <a:lnSpc>
                <a:spcPct val="150000"/>
              </a:lnSpc>
              <a:buClr>
                <a:srgbClr val="202124"/>
              </a:buClr>
              <a:buFont typeface="Comic Sans MS"/>
              <a:buChar char="●"/>
            </a:pPr>
            <a:r>
              <a:rPr lang="en-US" sz="1600" b="0" strike="noStrike" spc="-1" dirty="0">
                <a:solidFill>
                  <a:srgbClr val="202020"/>
                </a:solidFill>
                <a:highlight>
                  <a:srgbClr val="FFFFFF"/>
                </a:highlight>
                <a:latin typeface="Comic Sans MS"/>
                <a:ea typeface="Comic Sans MS"/>
              </a:rPr>
              <a:t>Better logical thinking and reasoning</a:t>
            </a:r>
            <a:endParaRPr lang="en-US" sz="1600" b="0" strike="noStrike" spc="-1" dirty="0">
              <a:solidFill>
                <a:srgbClr val="000000"/>
              </a:solidFill>
              <a:latin typeface="Arial"/>
            </a:endParaRPr>
          </a:p>
          <a:p>
            <a:pPr marL="457200" indent="-336600">
              <a:lnSpc>
                <a:spcPct val="150000"/>
              </a:lnSpc>
              <a:buClr>
                <a:srgbClr val="202124"/>
              </a:buClr>
              <a:buFont typeface="Comic Sans MS"/>
              <a:buChar char="●"/>
            </a:pPr>
            <a:r>
              <a:rPr lang="en-US" sz="1600" b="0" strike="noStrike" spc="-1" dirty="0">
                <a:solidFill>
                  <a:srgbClr val="333333"/>
                </a:solidFill>
                <a:highlight>
                  <a:srgbClr val="FFFFFF"/>
                </a:highlight>
                <a:latin typeface="Comic Sans MS"/>
                <a:ea typeface="Comic Sans MS"/>
              </a:rPr>
              <a:t>Math competitions bring together students of similar interests and abilities, allowing them to form their own community in which they will find friendship, inspiration, and encouragement </a:t>
            </a:r>
            <a:endParaRPr lang="en-US" sz="1600" b="0" strike="noStrike" spc="-1" dirty="0">
              <a:solidFill>
                <a:srgbClr val="000000"/>
              </a:solidFill>
              <a:latin typeface="Arial"/>
            </a:endParaRPr>
          </a:p>
          <a:p>
            <a:pPr marL="457200" indent="-336600">
              <a:lnSpc>
                <a:spcPct val="150000"/>
              </a:lnSpc>
              <a:buClr>
                <a:srgbClr val="202124"/>
              </a:buClr>
              <a:buFont typeface="Comic Sans MS"/>
              <a:buChar char="●"/>
            </a:pPr>
            <a:r>
              <a:rPr lang="en-US" sz="1600" b="0" strike="noStrike" spc="-1" dirty="0">
                <a:solidFill>
                  <a:srgbClr val="292929"/>
                </a:solidFill>
                <a:highlight>
                  <a:srgbClr val="FFFFFF"/>
                </a:highlight>
                <a:latin typeface="Comic Sans MS"/>
                <a:ea typeface="Comic Sans MS"/>
              </a:rPr>
              <a:t>Math competitions help students develop problem-solving skills, think outside the box, handle pressure, and be a team player</a:t>
            </a:r>
            <a:endParaRPr lang="en-US" sz="1600" b="0" strike="noStrike" spc="-1" dirty="0">
              <a:solidFill>
                <a:srgbClr val="000000"/>
              </a:solidFill>
              <a:latin typeface="Arial"/>
            </a:endParaRPr>
          </a:p>
        </p:txBody>
      </p:sp>
      <p:pic>
        <p:nvPicPr>
          <p:cNvPr id="128" name="Google Shape;299;gc9260f4833_0_274"/>
          <p:cNvPicPr/>
          <p:nvPr/>
        </p:nvPicPr>
        <p:blipFill>
          <a:blip r:embed="rId3"/>
          <a:stretch/>
        </p:blipFill>
        <p:spPr>
          <a:xfrm>
            <a:off x="6491520" y="210600"/>
            <a:ext cx="2284920" cy="656280"/>
          </a:xfrm>
          <a:prstGeom prst="rect">
            <a:avLst/>
          </a:prstGeom>
          <a:ln w="0">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9" name="Google Shape;305;p6"/>
          <p:cNvCxnSpPr/>
          <p:nvPr/>
        </p:nvCxnSpPr>
        <p:spPr>
          <a:xfrm>
            <a:off x="0" y="0"/>
            <a:ext cx="915480" cy="1080"/>
          </a:xfrm>
          <a:prstGeom prst="straightConnector1">
            <a:avLst/>
          </a:prstGeom>
          <a:ln w="9525">
            <a:solidFill>
              <a:srgbClr val="FBFFFF"/>
            </a:solidFill>
            <a:round/>
          </a:ln>
        </p:spPr>
      </p:cxnSp>
      <p:sp>
        <p:nvSpPr>
          <p:cNvPr id="130" name="PlaceHolder 1"/>
          <p:cNvSpPr>
            <a:spLocks noGrp="1"/>
          </p:cNvSpPr>
          <p:nvPr>
            <p:ph type="title"/>
          </p:nvPr>
        </p:nvSpPr>
        <p:spPr>
          <a:xfrm>
            <a:off x="457200" y="274680"/>
            <a:ext cx="8228520" cy="1019520"/>
          </a:xfrm>
          <a:prstGeom prst="rect">
            <a:avLst/>
          </a:prstGeom>
          <a:noFill/>
          <a:ln w="0">
            <a:noFill/>
          </a:ln>
        </p:spPr>
        <p:txBody>
          <a:bodyPr lIns="90000" tIns="45000" rIns="90000" bIns="45000" anchor="ctr">
            <a:normAutofit/>
          </a:bodyPr>
          <a:lstStyle/>
          <a:p>
            <a:pPr indent="0" algn="ctr">
              <a:lnSpc>
                <a:spcPct val="100000"/>
              </a:lnSpc>
              <a:buNone/>
              <a:tabLst>
                <a:tab pos="0" algn="l"/>
              </a:tabLst>
            </a:pPr>
            <a:r>
              <a:rPr lang="en-US" sz="2800" b="1" strike="noStrike" spc="-1">
                <a:solidFill>
                  <a:schemeClr val="dk2"/>
                </a:solidFill>
                <a:latin typeface="Maven Pro"/>
                <a:ea typeface="Maven Pro"/>
              </a:rPr>
              <a:t>Different Math Competitions</a:t>
            </a:r>
            <a:endParaRPr lang="en-US" sz="2800" b="0" strike="noStrike" spc="-1">
              <a:solidFill>
                <a:srgbClr val="000000"/>
              </a:solidFill>
              <a:latin typeface="Arial"/>
            </a:endParaRPr>
          </a:p>
        </p:txBody>
      </p:sp>
      <p:sp>
        <p:nvSpPr>
          <p:cNvPr id="131" name="PlaceHolder 2"/>
          <p:cNvSpPr>
            <a:spLocks noGrp="1"/>
          </p:cNvSpPr>
          <p:nvPr>
            <p:ph/>
          </p:nvPr>
        </p:nvSpPr>
        <p:spPr>
          <a:xfrm>
            <a:off x="457200" y="1108080"/>
            <a:ext cx="8228520" cy="4799520"/>
          </a:xfrm>
          <a:prstGeom prst="rect">
            <a:avLst/>
          </a:prstGeom>
          <a:noFill/>
          <a:ln w="0">
            <a:noFill/>
          </a:ln>
        </p:spPr>
        <p:txBody>
          <a:bodyPr lIns="90000" tIns="45000" rIns="90000" bIns="45000" anchor="t">
            <a:noAutofit/>
          </a:bodyPr>
          <a:lstStyle/>
          <a:p>
            <a:pPr marL="343080" indent="-372240">
              <a:lnSpc>
                <a:spcPct val="100000"/>
              </a:lnSpc>
              <a:buClr>
                <a:srgbClr val="C0791B"/>
              </a:buClr>
              <a:buFont typeface="Nunito"/>
              <a:buChar char="●"/>
            </a:pPr>
            <a:r>
              <a:rPr lang="en-US" sz="1510" b="1" strike="noStrike" spc="-1" dirty="0">
                <a:solidFill>
                  <a:schemeClr val="dk2"/>
                </a:solidFill>
                <a:latin typeface="Nunito"/>
                <a:ea typeface="Nunito"/>
              </a:rPr>
              <a:t>Math Kangaroo             </a:t>
            </a:r>
            <a:endParaRPr lang="en-US" sz="1510" b="0" strike="noStrike" spc="-1" dirty="0">
              <a:solidFill>
                <a:srgbClr val="000000"/>
              </a:solidFill>
              <a:latin typeface="Arial"/>
            </a:endParaRPr>
          </a:p>
          <a:p>
            <a:pPr marL="343080" indent="-372240">
              <a:lnSpc>
                <a:spcPct val="100000"/>
              </a:lnSpc>
              <a:buClr>
                <a:srgbClr val="C0791B"/>
              </a:buClr>
              <a:buFont typeface="Nunito"/>
              <a:buChar char="●"/>
            </a:pPr>
            <a:r>
              <a:rPr lang="en-US" sz="1510" b="1" strike="noStrike" spc="-1" dirty="0">
                <a:solidFill>
                  <a:schemeClr val="dk2"/>
                </a:solidFill>
                <a:latin typeface="Nunito"/>
                <a:ea typeface="Nunito"/>
              </a:rPr>
              <a:t>Math League</a:t>
            </a:r>
            <a:endParaRPr lang="en-US" sz="1510" b="0" strike="noStrike" spc="-1" dirty="0">
              <a:solidFill>
                <a:srgbClr val="000000"/>
              </a:solidFill>
              <a:latin typeface="Arial"/>
            </a:endParaRPr>
          </a:p>
          <a:p>
            <a:pPr marL="343080" indent="-372240">
              <a:lnSpc>
                <a:spcPct val="100000"/>
              </a:lnSpc>
              <a:buClr>
                <a:srgbClr val="C0791B"/>
              </a:buClr>
              <a:buFont typeface="Nunito"/>
              <a:buChar char="●"/>
            </a:pPr>
            <a:r>
              <a:rPr lang="en-US" sz="1510" b="1" strike="noStrike" spc="-1" dirty="0">
                <a:solidFill>
                  <a:schemeClr val="dk2"/>
                </a:solidFill>
                <a:latin typeface="Nunito"/>
                <a:ea typeface="Nunito"/>
              </a:rPr>
              <a:t>Mathcounts</a:t>
            </a:r>
            <a:endParaRPr lang="en-US" sz="1510" b="0" strike="noStrike" spc="-1" dirty="0">
              <a:solidFill>
                <a:srgbClr val="000000"/>
              </a:solidFill>
              <a:latin typeface="Arial"/>
            </a:endParaRPr>
          </a:p>
          <a:p>
            <a:pPr marL="343080" indent="-372240">
              <a:lnSpc>
                <a:spcPct val="100000"/>
              </a:lnSpc>
              <a:buClr>
                <a:srgbClr val="C0791B"/>
              </a:buClr>
              <a:buFont typeface="Nunito"/>
              <a:buChar char="●"/>
            </a:pPr>
            <a:r>
              <a:rPr lang="en-US" sz="1510" b="1" strike="noStrike" spc="-1" dirty="0">
                <a:solidFill>
                  <a:schemeClr val="dk2"/>
                </a:solidFill>
                <a:latin typeface="Nunito"/>
                <a:ea typeface="Nunito"/>
              </a:rPr>
              <a:t>Math Olympiads (Elementary, Middle School)</a:t>
            </a:r>
            <a:endParaRPr lang="en-US" sz="1510" b="0" strike="noStrike" spc="-1" dirty="0">
              <a:solidFill>
                <a:srgbClr val="000000"/>
              </a:solidFill>
              <a:latin typeface="Arial"/>
            </a:endParaRPr>
          </a:p>
          <a:p>
            <a:pPr marL="343080" indent="-372240">
              <a:lnSpc>
                <a:spcPct val="100000"/>
              </a:lnSpc>
              <a:buClr>
                <a:srgbClr val="C0791B"/>
              </a:buClr>
              <a:buFont typeface="Nunito"/>
              <a:buChar char="●"/>
            </a:pPr>
            <a:r>
              <a:rPr lang="en-US" sz="1510" b="1" strike="noStrike" spc="-1" dirty="0">
                <a:solidFill>
                  <a:schemeClr val="dk2"/>
                </a:solidFill>
                <a:latin typeface="Nunito"/>
                <a:ea typeface="Nunito"/>
              </a:rPr>
              <a:t>AMC</a:t>
            </a:r>
            <a:endParaRPr lang="en-US" sz="1510" b="0" strike="noStrike" spc="-1" dirty="0">
              <a:solidFill>
                <a:srgbClr val="000000"/>
              </a:solidFill>
              <a:latin typeface="Arial"/>
            </a:endParaRPr>
          </a:p>
          <a:p>
            <a:pPr marL="343080" indent="-372240">
              <a:lnSpc>
                <a:spcPct val="100000"/>
              </a:lnSpc>
              <a:buClr>
                <a:srgbClr val="C0791B"/>
              </a:buClr>
              <a:buFont typeface="Nunito"/>
              <a:buChar char="●"/>
            </a:pPr>
            <a:r>
              <a:rPr lang="en-US" sz="1510" b="1" strike="noStrike" spc="-1" dirty="0">
                <a:solidFill>
                  <a:schemeClr val="dk2"/>
                </a:solidFill>
                <a:latin typeface="Nunito"/>
                <a:ea typeface="Nunito"/>
              </a:rPr>
              <a:t>Santa Clara Math Tournament</a:t>
            </a:r>
            <a:endParaRPr lang="en-US" sz="1510" b="0" strike="noStrike" spc="-1" dirty="0">
              <a:solidFill>
                <a:srgbClr val="000000"/>
              </a:solidFill>
              <a:latin typeface="Arial"/>
            </a:endParaRPr>
          </a:p>
          <a:p>
            <a:pPr marL="343080" indent="-372240">
              <a:lnSpc>
                <a:spcPct val="100000"/>
              </a:lnSpc>
              <a:buClr>
                <a:srgbClr val="C0791B"/>
              </a:buClr>
              <a:buFont typeface="Nunito"/>
              <a:buChar char="●"/>
            </a:pPr>
            <a:r>
              <a:rPr lang="en-US" sz="1510" b="1" strike="noStrike" spc="-1" dirty="0">
                <a:solidFill>
                  <a:schemeClr val="dk2"/>
                </a:solidFill>
                <a:latin typeface="Nunito"/>
                <a:ea typeface="Nunito"/>
              </a:rPr>
              <a:t>Bay Area Math Olympiad</a:t>
            </a:r>
            <a:endParaRPr lang="en-US" sz="1510" b="0" strike="noStrike" spc="-1" dirty="0">
              <a:solidFill>
                <a:srgbClr val="000000"/>
              </a:solidFill>
              <a:latin typeface="Arial"/>
            </a:endParaRPr>
          </a:p>
          <a:p>
            <a:pPr marL="343080" indent="-372240">
              <a:lnSpc>
                <a:spcPct val="100000"/>
              </a:lnSpc>
              <a:buClr>
                <a:srgbClr val="C0791B"/>
              </a:buClr>
              <a:buFont typeface="Nunito"/>
              <a:buChar char="●"/>
            </a:pPr>
            <a:r>
              <a:rPr lang="en-US" sz="1510" b="1" strike="noStrike" spc="-1" dirty="0">
                <a:solidFill>
                  <a:schemeClr val="dk2"/>
                </a:solidFill>
                <a:latin typeface="Nunito"/>
                <a:ea typeface="Nunito"/>
              </a:rPr>
              <a:t>Noetic Learning Math Contest </a:t>
            </a:r>
            <a:endParaRPr lang="en-US" sz="1510" b="0" strike="noStrike" spc="-1" dirty="0">
              <a:solidFill>
                <a:srgbClr val="000000"/>
              </a:solidFill>
              <a:latin typeface="Arial"/>
            </a:endParaRPr>
          </a:p>
          <a:p>
            <a:pPr marL="343080" indent="-372240">
              <a:lnSpc>
                <a:spcPct val="100000"/>
              </a:lnSpc>
              <a:buClr>
                <a:srgbClr val="C0791B"/>
              </a:buClr>
              <a:buFont typeface="Nunito"/>
              <a:buChar char="●"/>
            </a:pPr>
            <a:r>
              <a:rPr lang="en-US" sz="1510" b="1" strike="noStrike" spc="-1" dirty="0">
                <a:solidFill>
                  <a:schemeClr val="dk2"/>
                </a:solidFill>
                <a:latin typeface="Nunito"/>
                <a:ea typeface="Nunito"/>
              </a:rPr>
              <a:t>Berkeley Math Tournament (</a:t>
            </a:r>
            <a:r>
              <a:rPr lang="en-US" sz="1510" b="1" strike="noStrike" spc="-1" dirty="0" err="1">
                <a:solidFill>
                  <a:schemeClr val="dk2"/>
                </a:solidFill>
                <a:latin typeface="Nunito"/>
                <a:ea typeface="Nunito"/>
              </a:rPr>
              <a:t>BmMT</a:t>
            </a:r>
            <a:r>
              <a:rPr lang="en-US" sz="1510" b="1" strike="noStrike" spc="-1" dirty="0">
                <a:solidFill>
                  <a:schemeClr val="dk2"/>
                </a:solidFill>
                <a:latin typeface="Nunito"/>
                <a:ea typeface="Nunito"/>
              </a:rPr>
              <a:t>, BMT)</a:t>
            </a:r>
            <a:endParaRPr lang="en-US" sz="1510" b="0" strike="noStrike" spc="-1" dirty="0">
              <a:solidFill>
                <a:srgbClr val="000000"/>
              </a:solidFill>
              <a:latin typeface="Arial"/>
            </a:endParaRPr>
          </a:p>
          <a:p>
            <a:pPr marL="343080" indent="-372240">
              <a:lnSpc>
                <a:spcPct val="100000"/>
              </a:lnSpc>
              <a:buClr>
                <a:srgbClr val="C0791B"/>
              </a:buClr>
              <a:buFont typeface="Nunito"/>
              <a:buChar char="●"/>
            </a:pPr>
            <a:r>
              <a:rPr lang="en-US" sz="1510" b="1" strike="noStrike" spc="-1" dirty="0">
                <a:solidFill>
                  <a:schemeClr val="dk2"/>
                </a:solidFill>
                <a:latin typeface="Nunito"/>
                <a:ea typeface="Nunito"/>
              </a:rPr>
              <a:t>Stanford Math Tournament (SMT) </a:t>
            </a:r>
            <a:endParaRPr lang="en-US" sz="1510" b="0" strike="noStrike" spc="-1" dirty="0">
              <a:solidFill>
                <a:srgbClr val="000000"/>
              </a:solidFill>
              <a:latin typeface="Arial"/>
            </a:endParaRPr>
          </a:p>
          <a:p>
            <a:pPr marL="343080" indent="-372240">
              <a:lnSpc>
                <a:spcPct val="100000"/>
              </a:lnSpc>
              <a:buClr>
                <a:srgbClr val="C0791B"/>
              </a:buClr>
              <a:buFont typeface="Nunito"/>
              <a:buChar char="●"/>
            </a:pPr>
            <a:r>
              <a:rPr lang="en-US" sz="1510" b="1" strike="noStrike" spc="-1" dirty="0">
                <a:solidFill>
                  <a:schemeClr val="dk2"/>
                </a:solidFill>
                <a:latin typeface="Nunito"/>
                <a:ea typeface="Nunito"/>
              </a:rPr>
              <a:t>Caltech-Harvey Mudd Math Tournament (CHMMT)</a:t>
            </a:r>
            <a:endParaRPr lang="en-US" sz="1510" b="0" strike="noStrike" spc="-1" dirty="0">
              <a:solidFill>
                <a:srgbClr val="000000"/>
              </a:solidFill>
              <a:latin typeface="Arial"/>
            </a:endParaRPr>
          </a:p>
          <a:p>
            <a:pPr marL="343080" indent="-372240">
              <a:lnSpc>
                <a:spcPct val="100000"/>
              </a:lnSpc>
              <a:buClr>
                <a:srgbClr val="C0791B"/>
              </a:buClr>
              <a:buFont typeface="Nunito"/>
              <a:buChar char="●"/>
            </a:pPr>
            <a:r>
              <a:rPr lang="en-US" sz="1510" b="1" strike="noStrike" spc="-1" dirty="0">
                <a:solidFill>
                  <a:schemeClr val="dk2"/>
                </a:solidFill>
                <a:latin typeface="Nunito"/>
                <a:ea typeface="Nunito"/>
              </a:rPr>
              <a:t>Harvard-MIT Math Tournament (HMMT) </a:t>
            </a:r>
            <a:endParaRPr lang="en-US" sz="1510" b="0" strike="noStrike" spc="-1" dirty="0">
              <a:solidFill>
                <a:srgbClr val="000000"/>
              </a:solidFill>
              <a:latin typeface="Arial"/>
            </a:endParaRPr>
          </a:p>
          <a:p>
            <a:pPr marL="343080" indent="-372240">
              <a:lnSpc>
                <a:spcPct val="100000"/>
              </a:lnSpc>
              <a:buClr>
                <a:srgbClr val="C0791B"/>
              </a:buClr>
              <a:buFont typeface="Nunito"/>
              <a:buChar char="●"/>
            </a:pPr>
            <a:r>
              <a:rPr lang="en-US" sz="1510" b="1" strike="noStrike" spc="-1" dirty="0">
                <a:solidFill>
                  <a:schemeClr val="dk2"/>
                </a:solidFill>
                <a:latin typeface="Nunito"/>
                <a:ea typeface="Nunito"/>
              </a:rPr>
              <a:t>Others, like BAMO, </a:t>
            </a:r>
            <a:r>
              <a:rPr lang="en-US" sz="1510" b="1" strike="noStrike" spc="-1" dirty="0" err="1">
                <a:solidFill>
                  <a:schemeClr val="dk2"/>
                </a:solidFill>
                <a:latin typeface="Nunito"/>
                <a:ea typeface="Nunito"/>
              </a:rPr>
              <a:t>MathCON</a:t>
            </a:r>
            <a:r>
              <a:rPr lang="en-US" sz="1510" b="1" strike="noStrike" spc="-1" dirty="0">
                <a:solidFill>
                  <a:schemeClr val="dk2"/>
                </a:solidFill>
                <a:latin typeface="Nunito"/>
                <a:ea typeface="Nunito"/>
              </a:rPr>
              <a:t>, NIMO, math madness, Princeton Math Competition, Purple Comet, ARML…</a:t>
            </a:r>
            <a:endParaRPr lang="en-US" sz="1510" b="0" strike="noStrike" spc="-1" dirty="0">
              <a:solidFill>
                <a:srgbClr val="000000"/>
              </a:solidFill>
              <a:latin typeface="Arial"/>
            </a:endParaRPr>
          </a:p>
          <a:p>
            <a:pPr indent="0">
              <a:lnSpc>
                <a:spcPct val="85000"/>
              </a:lnSpc>
              <a:buNone/>
              <a:tabLst>
                <a:tab pos="0" algn="l"/>
              </a:tabLst>
            </a:pPr>
            <a:endParaRPr lang="en-US" sz="1510" b="0" strike="noStrike" spc="-1" dirty="0">
              <a:solidFill>
                <a:srgbClr val="000000"/>
              </a:solidFill>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PlaceHolder 1"/>
          <p:cNvSpPr>
            <a:spLocks noGrp="1"/>
          </p:cNvSpPr>
          <p:nvPr>
            <p:ph type="title"/>
          </p:nvPr>
        </p:nvSpPr>
        <p:spPr>
          <a:xfrm>
            <a:off x="457200" y="274680"/>
            <a:ext cx="8228520" cy="1141920"/>
          </a:xfrm>
          <a:prstGeom prst="rect">
            <a:avLst/>
          </a:prstGeom>
          <a:noFill/>
          <a:ln w="0">
            <a:noFill/>
          </a:ln>
        </p:spPr>
        <p:txBody>
          <a:bodyPr lIns="90000" tIns="45000" rIns="90000" bIns="45000" anchor="ctr">
            <a:normAutofit/>
          </a:bodyPr>
          <a:lstStyle/>
          <a:p>
            <a:pPr indent="0" algn="ctr">
              <a:lnSpc>
                <a:spcPct val="100000"/>
              </a:lnSpc>
              <a:buNone/>
              <a:tabLst>
                <a:tab pos="0" algn="l"/>
              </a:tabLst>
            </a:pPr>
            <a:r>
              <a:rPr lang="en-US" sz="2800" b="1" strike="noStrike" spc="-1">
                <a:solidFill>
                  <a:schemeClr val="dk2"/>
                </a:solidFill>
                <a:latin typeface="Maven Pro"/>
                <a:ea typeface="Maven Pro"/>
              </a:rPr>
              <a:t>Math Competitions</a:t>
            </a:r>
            <a:endParaRPr lang="en-US" sz="2800" b="0" strike="noStrike" spc="-1">
              <a:solidFill>
                <a:srgbClr val="000000"/>
              </a:solidFill>
              <a:latin typeface="Arial"/>
            </a:endParaRPr>
          </a:p>
        </p:txBody>
      </p:sp>
      <p:sp>
        <p:nvSpPr>
          <p:cNvPr id="133" name="Google Shape;314;gcb8c666cf0_0_0"/>
          <p:cNvSpPr/>
          <p:nvPr/>
        </p:nvSpPr>
        <p:spPr>
          <a:xfrm>
            <a:off x="534600" y="5612760"/>
            <a:ext cx="6577200" cy="608760"/>
          </a:xfrm>
          <a:prstGeom prst="rect">
            <a:avLst/>
          </a:prstGeom>
          <a:solidFill>
            <a:srgbClr val="FFF2CC"/>
          </a:solidFill>
          <a:ln w="9525">
            <a:solidFill>
              <a:srgbClr val="424242"/>
            </a:solidFill>
            <a:round/>
          </a:ln>
          <a:effectLst>
            <a:outerShdw blurRad="171360" dist="113405" dir="21567261" algn="bl" rotWithShape="0">
              <a:srgbClr val="000000">
                <a:alpha val="50000"/>
              </a:srgbClr>
            </a:outerShdw>
          </a:effectLst>
        </p:spPr>
        <p:style>
          <a:lnRef idx="0">
            <a:scrgbClr r="0" g="0" b="0"/>
          </a:lnRef>
          <a:fillRef idx="0">
            <a:scrgbClr r="0" g="0" b="0"/>
          </a:fillRef>
          <a:effectRef idx="0">
            <a:scrgbClr r="0" g="0" b="0"/>
          </a:effectRef>
          <a:fontRef idx="minor"/>
        </p:style>
        <p:txBody>
          <a:bodyPr lIns="90000" tIns="91440" rIns="90000" bIns="91440" anchor="t">
            <a:spAutoFit/>
          </a:bodyPr>
          <a:lstStyle/>
          <a:p>
            <a:pPr>
              <a:lnSpc>
                <a:spcPct val="100000"/>
              </a:lnSpc>
              <a:tabLst>
                <a:tab pos="0" algn="l"/>
              </a:tabLst>
            </a:pPr>
            <a:r>
              <a:rPr lang="en-US" sz="1400" b="0" strike="noStrike" spc="-1">
                <a:solidFill>
                  <a:srgbClr val="000000"/>
                </a:solidFill>
                <a:latin typeface="Nunito"/>
                <a:ea typeface="Nunito"/>
              </a:rPr>
              <a:t>Math Kangaroo (1st-12th grade)                                                                                                                </a:t>
            </a:r>
            <a:endParaRPr lang="en-US" sz="1400" b="0" strike="noStrike" spc="-1">
              <a:solidFill>
                <a:srgbClr val="000000"/>
              </a:solidFill>
              <a:latin typeface="Arial"/>
            </a:endParaRPr>
          </a:p>
        </p:txBody>
      </p:sp>
      <p:sp>
        <p:nvSpPr>
          <p:cNvPr id="134" name="Google Shape;315;gcb8c666cf0_0_0"/>
          <p:cNvSpPr/>
          <p:nvPr/>
        </p:nvSpPr>
        <p:spPr>
          <a:xfrm>
            <a:off x="1792440" y="4776840"/>
            <a:ext cx="3074400" cy="455040"/>
          </a:xfrm>
          <a:prstGeom prst="rect">
            <a:avLst/>
          </a:prstGeom>
          <a:solidFill>
            <a:srgbClr val="B6D7A8"/>
          </a:solidFill>
          <a:ln w="9525">
            <a:solidFill>
              <a:srgbClr val="424242"/>
            </a:solidFill>
            <a:round/>
          </a:ln>
          <a:effectLst>
            <a:outerShdw blurRad="171360" dist="113405" dir="21567261" algn="bl" rotWithShape="0">
              <a:srgbClr val="000000">
                <a:alpha val="50000"/>
              </a:srgbClr>
            </a:outerShdw>
          </a:effectLst>
        </p:spPr>
        <p:style>
          <a:lnRef idx="0">
            <a:scrgbClr r="0" g="0" b="0"/>
          </a:lnRef>
          <a:fillRef idx="0">
            <a:scrgbClr r="0" g="0" b="0"/>
          </a:fillRef>
          <a:effectRef idx="0">
            <a:scrgbClr r="0" g="0" b="0"/>
          </a:effectRef>
          <a:fontRef idx="minor"/>
        </p:style>
        <p:txBody>
          <a:bodyPr lIns="90000" tIns="91440" rIns="90000" bIns="91440" anchor="t">
            <a:noAutofit/>
          </a:bodyPr>
          <a:lstStyle/>
          <a:p>
            <a:pPr>
              <a:lnSpc>
                <a:spcPct val="100000"/>
              </a:lnSpc>
              <a:tabLst>
                <a:tab pos="0" algn="l"/>
              </a:tabLst>
            </a:pPr>
            <a:r>
              <a:rPr lang="en-US" sz="1400" b="0" strike="noStrike" spc="-1">
                <a:solidFill>
                  <a:srgbClr val="000000"/>
                </a:solidFill>
                <a:latin typeface="Nunito"/>
                <a:ea typeface="Nunito"/>
              </a:rPr>
              <a:t>Math Olympiads (4th-8th grade)   </a:t>
            </a:r>
            <a:endParaRPr lang="en-US" sz="1400" b="0" strike="noStrike" spc="-1">
              <a:solidFill>
                <a:srgbClr val="000000"/>
              </a:solidFill>
              <a:latin typeface="Arial"/>
            </a:endParaRPr>
          </a:p>
        </p:txBody>
      </p:sp>
      <p:sp>
        <p:nvSpPr>
          <p:cNvPr id="135" name="Google Shape;316;gcb8c666cf0_0_0"/>
          <p:cNvSpPr/>
          <p:nvPr/>
        </p:nvSpPr>
        <p:spPr>
          <a:xfrm>
            <a:off x="2574720" y="3920760"/>
            <a:ext cx="2300760" cy="399240"/>
          </a:xfrm>
          <a:prstGeom prst="rect">
            <a:avLst/>
          </a:prstGeom>
          <a:solidFill>
            <a:schemeClr val="tx1">
              <a:lumMod val="40000"/>
              <a:lumOff val="60000"/>
            </a:schemeClr>
          </a:solidFill>
          <a:ln w="9525">
            <a:solidFill>
              <a:srgbClr val="424242"/>
            </a:solidFill>
            <a:round/>
          </a:ln>
          <a:effectLst>
            <a:outerShdw blurRad="171360" dist="113405" dir="21567261" algn="bl" rotWithShape="0">
              <a:srgbClr val="000000">
                <a:alpha val="50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r>
              <a:rPr lang="en-US" sz="1400" b="0" strike="noStrike" spc="-1">
                <a:solidFill>
                  <a:srgbClr val="000000"/>
                </a:solidFill>
                <a:latin typeface="Arial"/>
                <a:ea typeface="Arial"/>
              </a:rPr>
              <a:t>Mathcounts(6th-8th grade)</a:t>
            </a:r>
            <a:endParaRPr lang="en-US" sz="1400" b="0" strike="noStrike" spc="-1">
              <a:solidFill>
                <a:srgbClr val="000000"/>
              </a:solidFill>
              <a:latin typeface="Arial"/>
            </a:endParaRPr>
          </a:p>
        </p:txBody>
      </p:sp>
      <p:sp>
        <p:nvSpPr>
          <p:cNvPr id="136" name="Google Shape;317;gcb8c666cf0_0_0"/>
          <p:cNvSpPr/>
          <p:nvPr/>
        </p:nvSpPr>
        <p:spPr>
          <a:xfrm>
            <a:off x="2575080" y="3520440"/>
            <a:ext cx="2300760" cy="399240"/>
          </a:xfrm>
          <a:prstGeom prst="rect">
            <a:avLst/>
          </a:prstGeom>
          <a:solidFill>
            <a:srgbClr val="A4C2F4"/>
          </a:solidFill>
          <a:ln w="9525">
            <a:solidFill>
              <a:srgbClr val="424242"/>
            </a:solidFill>
            <a:round/>
          </a:ln>
          <a:effectLst>
            <a:outerShdw blurRad="171360" dist="113405" dir="21567261" algn="bl" rotWithShape="0">
              <a:srgbClr val="000000">
                <a:alpha val="50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r>
              <a:rPr lang="en-US" sz="1400" b="0" strike="noStrike" spc="-1">
                <a:solidFill>
                  <a:srgbClr val="000000"/>
                </a:solidFill>
                <a:latin typeface="Arial"/>
                <a:ea typeface="Arial"/>
              </a:rPr>
              <a:t>AMC 8 (6th-8th grade)</a:t>
            </a:r>
            <a:endParaRPr lang="en-US" sz="1400" b="0" strike="noStrike" spc="-1">
              <a:solidFill>
                <a:srgbClr val="000000"/>
              </a:solidFill>
              <a:latin typeface="Arial"/>
            </a:endParaRPr>
          </a:p>
        </p:txBody>
      </p:sp>
      <p:sp>
        <p:nvSpPr>
          <p:cNvPr id="137" name="Google Shape;318;gcb8c666cf0_0_0"/>
          <p:cNvSpPr/>
          <p:nvPr/>
        </p:nvSpPr>
        <p:spPr>
          <a:xfrm>
            <a:off x="2575080" y="4320720"/>
            <a:ext cx="2300760" cy="455040"/>
          </a:xfrm>
          <a:prstGeom prst="rect">
            <a:avLst/>
          </a:prstGeom>
          <a:solidFill>
            <a:srgbClr val="6AA84F"/>
          </a:solidFill>
          <a:ln w="9525">
            <a:solidFill>
              <a:srgbClr val="424242"/>
            </a:solidFill>
            <a:round/>
          </a:ln>
          <a:effectLst>
            <a:outerShdw blurRad="171360" dist="113405" dir="21567261" algn="bl" rotWithShape="0">
              <a:srgbClr val="000000">
                <a:alpha val="50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r>
              <a:rPr lang="en-US" sz="1400" b="0" strike="noStrike" spc="-1">
                <a:solidFill>
                  <a:srgbClr val="000000"/>
                </a:solidFill>
                <a:latin typeface="Arial"/>
                <a:ea typeface="Arial"/>
              </a:rPr>
              <a:t>BmMT (6th-8th grade)</a:t>
            </a:r>
            <a:endParaRPr lang="en-US" sz="1400" b="0" strike="noStrike" spc="-1">
              <a:solidFill>
                <a:srgbClr val="000000"/>
              </a:solidFill>
              <a:latin typeface="Arial"/>
            </a:endParaRPr>
          </a:p>
        </p:txBody>
      </p:sp>
      <p:sp>
        <p:nvSpPr>
          <p:cNvPr id="138" name="Google Shape;319;gcb8c666cf0_0_0"/>
          <p:cNvSpPr/>
          <p:nvPr/>
        </p:nvSpPr>
        <p:spPr>
          <a:xfrm>
            <a:off x="1330200" y="5212800"/>
            <a:ext cx="5781600" cy="399240"/>
          </a:xfrm>
          <a:prstGeom prst="rect">
            <a:avLst/>
          </a:prstGeom>
          <a:solidFill>
            <a:schemeClr val="lt2"/>
          </a:solidFill>
          <a:ln w="9525">
            <a:solidFill>
              <a:srgbClr val="424242"/>
            </a:solidFill>
            <a:round/>
          </a:ln>
          <a:effectLst>
            <a:outerShdw blurRad="171360" dist="113405" dir="21567261" algn="bl" rotWithShape="0">
              <a:srgbClr val="000000">
                <a:alpha val="50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r>
              <a:rPr lang="en-US" sz="1400" b="0" strike="noStrike" spc="-1">
                <a:solidFill>
                  <a:srgbClr val="000000"/>
                </a:solidFill>
                <a:latin typeface="Arial"/>
                <a:ea typeface="Arial"/>
              </a:rPr>
              <a:t>Math League (3rd-12th grade)</a:t>
            </a:r>
            <a:endParaRPr lang="en-US" sz="1400" b="0" strike="noStrike" spc="-1">
              <a:solidFill>
                <a:srgbClr val="000000"/>
              </a:solidFill>
              <a:latin typeface="Arial"/>
            </a:endParaRPr>
          </a:p>
        </p:txBody>
      </p:sp>
      <p:sp>
        <p:nvSpPr>
          <p:cNvPr id="139" name="Google Shape;320;gcb8c666cf0_0_0"/>
          <p:cNvSpPr/>
          <p:nvPr/>
        </p:nvSpPr>
        <p:spPr>
          <a:xfrm>
            <a:off x="4876920" y="3047400"/>
            <a:ext cx="1130760" cy="455040"/>
          </a:xfrm>
          <a:prstGeom prst="rect">
            <a:avLst/>
          </a:prstGeom>
          <a:solidFill>
            <a:srgbClr val="B4A7D6"/>
          </a:solidFill>
          <a:ln w="9525">
            <a:solidFill>
              <a:srgbClr val="424242"/>
            </a:solidFill>
            <a:round/>
          </a:ln>
          <a:effectLst>
            <a:outerShdw blurRad="171360" dist="113405" dir="21567261" algn="bl" rotWithShape="0">
              <a:srgbClr val="000000">
                <a:alpha val="50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r>
              <a:rPr lang="en-US" sz="1300" b="0" strike="noStrike" spc="-1">
                <a:solidFill>
                  <a:srgbClr val="000000"/>
                </a:solidFill>
                <a:latin typeface="Arial"/>
                <a:ea typeface="Arial"/>
              </a:rPr>
              <a:t>AMC 10 (9-10th grade)</a:t>
            </a:r>
            <a:endParaRPr lang="en-US" sz="1300" b="0" strike="noStrike" spc="-1">
              <a:solidFill>
                <a:srgbClr val="000000"/>
              </a:solidFill>
              <a:latin typeface="Arial"/>
            </a:endParaRPr>
          </a:p>
        </p:txBody>
      </p:sp>
      <p:sp>
        <p:nvSpPr>
          <p:cNvPr id="140" name="Google Shape;321;gcb8c666cf0_0_0"/>
          <p:cNvSpPr/>
          <p:nvPr/>
        </p:nvSpPr>
        <p:spPr>
          <a:xfrm>
            <a:off x="6009120" y="2591640"/>
            <a:ext cx="1253520" cy="455040"/>
          </a:xfrm>
          <a:prstGeom prst="rect">
            <a:avLst/>
          </a:prstGeom>
          <a:solidFill>
            <a:srgbClr val="EAD1DC"/>
          </a:solidFill>
          <a:ln w="9525">
            <a:solidFill>
              <a:srgbClr val="424242"/>
            </a:solidFill>
            <a:round/>
          </a:ln>
          <a:effectLst>
            <a:outerShdw blurRad="171360" dist="113405" dir="21567261" algn="bl" rotWithShape="0">
              <a:srgbClr val="000000">
                <a:alpha val="50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r>
              <a:rPr lang="en-US" sz="1300" b="0" strike="noStrike" spc="-1">
                <a:solidFill>
                  <a:srgbClr val="000000"/>
                </a:solidFill>
                <a:latin typeface="Arial"/>
                <a:ea typeface="Arial"/>
              </a:rPr>
              <a:t>AMC 12 (11-12 grade)</a:t>
            </a:r>
            <a:endParaRPr lang="en-US" sz="1300" b="0" strike="noStrike" spc="-1">
              <a:solidFill>
                <a:srgbClr val="000000"/>
              </a:solidFill>
              <a:latin typeface="Arial"/>
            </a:endParaRPr>
          </a:p>
        </p:txBody>
      </p:sp>
      <p:sp>
        <p:nvSpPr>
          <p:cNvPr id="141" name="Google Shape;322;gcb8c666cf0_0_0"/>
          <p:cNvSpPr/>
          <p:nvPr/>
        </p:nvSpPr>
        <p:spPr>
          <a:xfrm>
            <a:off x="4890420" y="4328006"/>
            <a:ext cx="2234520" cy="455040"/>
          </a:xfrm>
          <a:prstGeom prst="rect">
            <a:avLst/>
          </a:prstGeom>
          <a:solidFill>
            <a:srgbClr val="F4CCCC"/>
          </a:solidFill>
          <a:ln w="9525">
            <a:solidFill>
              <a:srgbClr val="424242"/>
            </a:solidFill>
            <a:round/>
          </a:ln>
          <a:effectLst>
            <a:outerShdw blurRad="171360" dist="113405" dir="21567261" algn="bl" rotWithShape="0">
              <a:srgbClr val="000000">
                <a:alpha val="50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r>
              <a:rPr lang="en-US" sz="1400" b="0" strike="noStrike" spc="-1">
                <a:solidFill>
                  <a:srgbClr val="000000"/>
                </a:solidFill>
                <a:latin typeface="Arial"/>
                <a:ea typeface="Arial"/>
              </a:rPr>
              <a:t>BMT (9th-12th grade)</a:t>
            </a:r>
            <a:endParaRPr lang="en-US" sz="1400" b="0" strike="noStrike" spc="-1">
              <a:solidFill>
                <a:srgbClr val="000000"/>
              </a:solidFill>
              <a:latin typeface="Arial"/>
            </a:endParaRPr>
          </a:p>
        </p:txBody>
      </p:sp>
      <p:sp>
        <p:nvSpPr>
          <p:cNvPr id="2" name="TextBox 1">
            <a:extLst>
              <a:ext uri="{FF2B5EF4-FFF2-40B4-BE49-F238E27FC236}">
                <a16:creationId xmlns:a16="http://schemas.microsoft.com/office/drawing/2014/main" id="{2D5A6BD6-EE4A-CF4D-53E9-13A3C1995EA5}"/>
              </a:ext>
            </a:extLst>
          </p:cNvPr>
          <p:cNvSpPr txBox="1"/>
          <p:nvPr/>
        </p:nvSpPr>
        <p:spPr>
          <a:xfrm>
            <a:off x="957943" y="1384689"/>
            <a:ext cx="6490671" cy="923330"/>
          </a:xfrm>
          <a:prstGeom prst="rect">
            <a:avLst/>
          </a:prstGeom>
          <a:gradFill flip="none" rotWithShape="1">
            <a:gsLst>
              <a:gs pos="0">
                <a:schemeClr val="bg1">
                  <a:lumMod val="95000"/>
                </a:schemeClr>
              </a:gs>
              <a:gs pos="100000">
                <a:schemeClr val="accent1">
                  <a:lumMod val="45000"/>
                  <a:lumOff val="55000"/>
                  <a:alpha val="2000"/>
                </a:schemeClr>
              </a:gs>
              <a:gs pos="92000">
                <a:schemeClr val="bg1">
                  <a:lumMod val="75000"/>
                </a:schemeClr>
              </a:gs>
              <a:gs pos="100000">
                <a:schemeClr val="accent1">
                  <a:lumMod val="30000"/>
                  <a:lumOff val="70000"/>
                </a:schemeClr>
              </a:gs>
            </a:gsLst>
            <a:lin ang="16200000" scaled="1"/>
            <a:tileRect/>
          </a:gradFill>
          <a:scene3d>
            <a:camera prst="orthographicFront"/>
            <a:lightRig rig="threePt" dir="t"/>
          </a:scene3d>
          <a:sp3d extrusionH="63500" contourW="57150">
            <a:bevelT/>
            <a:extrusionClr>
              <a:schemeClr val="bg2">
                <a:lumMod val="60000"/>
                <a:lumOff val="40000"/>
              </a:schemeClr>
            </a:extrusionClr>
            <a:contourClr>
              <a:schemeClr val="bg1">
                <a:lumMod val="75000"/>
              </a:schemeClr>
            </a:contourClr>
          </a:sp3d>
        </p:spPr>
        <p:txBody>
          <a:bodyPr wrap="square" rtlCol="0">
            <a:spAutoFit/>
          </a:bodyPr>
          <a:lstStyle/>
          <a:p>
            <a:r>
              <a:rPr lang="en-US" b="1" i="0" dirty="0">
                <a:solidFill>
                  <a:srgbClr val="1F1F1F"/>
                </a:solidFill>
                <a:effectLst/>
                <a:latin typeface="Google Sans"/>
              </a:rPr>
              <a:t>If you want to compete, </a:t>
            </a:r>
            <a:r>
              <a:rPr lang="en-US" b="1" i="0" dirty="0">
                <a:solidFill>
                  <a:srgbClr val="040C28"/>
                </a:solidFill>
                <a:effectLst/>
                <a:latin typeface="Google Sans"/>
              </a:rPr>
              <a:t>early elementary school</a:t>
            </a:r>
            <a:r>
              <a:rPr lang="en-US" b="1" i="0" dirty="0">
                <a:solidFill>
                  <a:srgbClr val="1F1F1F"/>
                </a:solidFill>
                <a:effectLst/>
                <a:latin typeface="Google Sans"/>
              </a:rPr>
              <a:t> is the ideal for learning the mathematical reasoning and problem-solving skills you'll need to succeed. </a:t>
            </a:r>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2" name="Google Shape;328;p8"/>
          <p:cNvCxnSpPr/>
          <p:nvPr/>
        </p:nvCxnSpPr>
        <p:spPr>
          <a:xfrm>
            <a:off x="0" y="0"/>
            <a:ext cx="915480" cy="1080"/>
          </a:xfrm>
          <a:prstGeom prst="straightConnector1">
            <a:avLst/>
          </a:prstGeom>
          <a:ln w="9525">
            <a:solidFill>
              <a:srgbClr val="FBFFFF"/>
            </a:solidFill>
            <a:round/>
          </a:ln>
        </p:spPr>
      </p:cxnSp>
      <p:sp>
        <p:nvSpPr>
          <p:cNvPr id="143" name="PlaceHolder 1"/>
          <p:cNvSpPr>
            <a:spLocks noGrp="1"/>
          </p:cNvSpPr>
          <p:nvPr>
            <p:ph type="title"/>
          </p:nvPr>
        </p:nvSpPr>
        <p:spPr>
          <a:xfrm>
            <a:off x="2622600" y="137160"/>
            <a:ext cx="6017400" cy="943560"/>
          </a:xfrm>
          <a:prstGeom prst="rect">
            <a:avLst/>
          </a:prstGeom>
          <a:noFill/>
          <a:ln w="0">
            <a:noFill/>
          </a:ln>
        </p:spPr>
        <p:txBody>
          <a:bodyPr lIns="90000" tIns="45000" rIns="90000" bIns="45000" anchor="ctr">
            <a:normAutofit/>
          </a:bodyPr>
          <a:lstStyle/>
          <a:p>
            <a:pPr indent="0" algn="ctr">
              <a:lnSpc>
                <a:spcPct val="100000"/>
              </a:lnSpc>
              <a:buNone/>
              <a:tabLst>
                <a:tab pos="0" algn="l"/>
              </a:tabLst>
            </a:pPr>
            <a:r>
              <a:rPr lang="en-US" sz="2800" b="1" strike="noStrike" spc="-1">
                <a:solidFill>
                  <a:schemeClr val="dk2"/>
                </a:solidFill>
                <a:latin typeface="Maven Pro"/>
                <a:ea typeface="Maven Pro"/>
              </a:rPr>
              <a:t>Math Kangaroo</a:t>
            </a:r>
            <a:endParaRPr lang="en-US" sz="2800" b="0" strike="noStrike" spc="-1">
              <a:solidFill>
                <a:srgbClr val="000000"/>
              </a:solidFill>
              <a:latin typeface="Arial"/>
            </a:endParaRPr>
          </a:p>
        </p:txBody>
      </p:sp>
      <p:sp>
        <p:nvSpPr>
          <p:cNvPr id="144" name="PlaceHolder 2"/>
          <p:cNvSpPr>
            <a:spLocks noGrp="1"/>
          </p:cNvSpPr>
          <p:nvPr>
            <p:ph/>
          </p:nvPr>
        </p:nvSpPr>
        <p:spPr>
          <a:xfrm>
            <a:off x="304920" y="1238040"/>
            <a:ext cx="8714160" cy="5104440"/>
          </a:xfrm>
          <a:prstGeom prst="rect">
            <a:avLst/>
          </a:prstGeom>
          <a:noFill/>
          <a:ln w="0">
            <a:noFill/>
          </a:ln>
        </p:spPr>
        <p:txBody>
          <a:bodyPr lIns="90000" tIns="45000" rIns="90000" bIns="45000" anchor="t">
            <a:noAutofit/>
          </a:bodyPr>
          <a:lstStyle/>
          <a:p>
            <a:pPr marL="343080" indent="-414000">
              <a:lnSpc>
                <a:spcPct val="100000"/>
              </a:lnSpc>
              <a:spcBef>
                <a:spcPts val="601"/>
              </a:spcBef>
              <a:spcAft>
                <a:spcPts val="601"/>
              </a:spcAft>
              <a:buClr>
                <a:srgbClr val="C0791B"/>
              </a:buClr>
              <a:buFont typeface="Nunito"/>
              <a:buChar char="●"/>
            </a:pPr>
            <a:r>
              <a:rPr lang="en-US" sz="1510" b="1" strike="noStrike" spc="-1" dirty="0">
                <a:solidFill>
                  <a:schemeClr val="dk2"/>
                </a:solidFill>
                <a:latin typeface="Nunito"/>
                <a:ea typeface="Nunito"/>
              </a:rPr>
              <a:t>National competition run by local volunteers </a:t>
            </a:r>
            <a:endParaRPr lang="en-US" sz="1510" b="0" strike="noStrike" spc="-1" dirty="0">
              <a:solidFill>
                <a:srgbClr val="000000"/>
              </a:solidFill>
              <a:latin typeface="Arial"/>
            </a:endParaRPr>
          </a:p>
          <a:p>
            <a:pPr marL="343080" indent="-414000">
              <a:lnSpc>
                <a:spcPct val="100000"/>
              </a:lnSpc>
              <a:spcBef>
                <a:spcPts val="601"/>
              </a:spcBef>
              <a:spcAft>
                <a:spcPts val="601"/>
              </a:spcAft>
              <a:buClr>
                <a:srgbClr val="C0791B"/>
              </a:buClr>
              <a:buFont typeface="Nunito"/>
              <a:buChar char="●"/>
            </a:pPr>
            <a:r>
              <a:rPr lang="en-US" sz="1510" b="1" strike="noStrike" spc="-1" dirty="0">
                <a:solidFill>
                  <a:schemeClr val="dk2"/>
                </a:solidFill>
                <a:latin typeface="Nunito"/>
                <a:ea typeface="Nunito"/>
              </a:rPr>
              <a:t>Available to students in grades 1-12 </a:t>
            </a:r>
            <a:endParaRPr lang="en-US" sz="1510" b="0" strike="noStrike" spc="-1" dirty="0">
              <a:solidFill>
                <a:srgbClr val="000000"/>
              </a:solidFill>
              <a:latin typeface="Arial"/>
            </a:endParaRPr>
          </a:p>
          <a:p>
            <a:pPr marL="343080" indent="-414000">
              <a:lnSpc>
                <a:spcPct val="100000"/>
              </a:lnSpc>
              <a:spcBef>
                <a:spcPts val="601"/>
              </a:spcBef>
              <a:spcAft>
                <a:spcPts val="601"/>
              </a:spcAft>
              <a:buClr>
                <a:srgbClr val="C0791B"/>
              </a:buClr>
              <a:buFont typeface="Nunito"/>
              <a:buChar char="●"/>
            </a:pPr>
            <a:r>
              <a:rPr lang="en-US" sz="1510" b="1" strike="noStrike" spc="-1" dirty="0">
                <a:solidFill>
                  <a:schemeClr val="dk2"/>
                </a:solidFill>
                <a:latin typeface="Nunito"/>
                <a:ea typeface="Nunito"/>
              </a:rPr>
              <a:t>Focuses more on concepts</a:t>
            </a:r>
            <a:endParaRPr lang="en-US" sz="1510" b="0" strike="noStrike" spc="-1" dirty="0">
              <a:solidFill>
                <a:srgbClr val="000000"/>
              </a:solidFill>
              <a:latin typeface="Arial"/>
            </a:endParaRPr>
          </a:p>
          <a:p>
            <a:pPr marL="343080" indent="-414000">
              <a:lnSpc>
                <a:spcPct val="100000"/>
              </a:lnSpc>
              <a:spcBef>
                <a:spcPts val="601"/>
              </a:spcBef>
              <a:spcAft>
                <a:spcPts val="601"/>
              </a:spcAft>
              <a:buClr>
                <a:srgbClr val="C0791B"/>
              </a:buClr>
              <a:buFont typeface="Nunito"/>
              <a:buChar char="●"/>
            </a:pPr>
            <a:r>
              <a:rPr lang="en-US" sz="1510" b="1" strike="noStrike" spc="-1" dirty="0">
                <a:solidFill>
                  <a:schemeClr val="dk2"/>
                </a:solidFill>
                <a:latin typeface="Nunito"/>
                <a:ea typeface="Nunito"/>
              </a:rPr>
              <a:t>75 mins, 24 multiple choice questions for 1st-4th grade, 30 questions for 5th grade and up</a:t>
            </a:r>
            <a:endParaRPr lang="en-US" sz="1510" b="0" strike="noStrike" spc="-1" dirty="0">
              <a:solidFill>
                <a:srgbClr val="000000"/>
              </a:solidFill>
              <a:latin typeface="Arial"/>
            </a:endParaRPr>
          </a:p>
          <a:p>
            <a:pPr marL="343080" indent="-414000">
              <a:lnSpc>
                <a:spcPct val="100000"/>
              </a:lnSpc>
              <a:spcBef>
                <a:spcPts val="601"/>
              </a:spcBef>
              <a:spcAft>
                <a:spcPts val="601"/>
              </a:spcAft>
              <a:buClr>
                <a:srgbClr val="C0791B"/>
              </a:buClr>
              <a:buFont typeface="Nunito"/>
              <a:buChar char="●"/>
            </a:pPr>
            <a:r>
              <a:rPr lang="en-US" sz="1510" b="1" strike="noStrike" spc="-1" dirty="0">
                <a:solidFill>
                  <a:schemeClr val="dk2"/>
                </a:solidFill>
                <a:latin typeface="Nunito"/>
                <a:ea typeface="Nunito"/>
              </a:rPr>
              <a:t>Once a year on the 3</a:t>
            </a:r>
            <a:r>
              <a:rPr lang="en-US" sz="1508" b="1" strike="noStrike" spc="-1" baseline="30000" dirty="0">
                <a:solidFill>
                  <a:schemeClr val="dk2"/>
                </a:solidFill>
                <a:latin typeface="Nunito"/>
                <a:ea typeface="Nunito"/>
              </a:rPr>
              <a:t>rd</a:t>
            </a:r>
            <a:r>
              <a:rPr lang="en-US" sz="1510" b="1" strike="noStrike" spc="-1" dirty="0">
                <a:solidFill>
                  <a:schemeClr val="dk2"/>
                </a:solidFill>
                <a:latin typeface="Nunito"/>
                <a:ea typeface="Nunito"/>
              </a:rPr>
              <a:t> Thursday of March</a:t>
            </a:r>
            <a:endParaRPr lang="en-US" sz="1510" b="0" strike="noStrike" spc="-1" dirty="0">
              <a:solidFill>
                <a:srgbClr val="000000"/>
              </a:solidFill>
              <a:latin typeface="Arial"/>
            </a:endParaRPr>
          </a:p>
          <a:p>
            <a:pPr marL="343080" indent="-414000">
              <a:lnSpc>
                <a:spcPct val="100000"/>
              </a:lnSpc>
              <a:spcBef>
                <a:spcPts val="601"/>
              </a:spcBef>
              <a:spcAft>
                <a:spcPts val="601"/>
              </a:spcAft>
              <a:buClr>
                <a:srgbClr val="C0791B"/>
              </a:buClr>
              <a:buFont typeface="Nunito"/>
              <a:buChar char="●"/>
            </a:pPr>
            <a:r>
              <a:rPr lang="en-US" sz="1510" b="1" strike="noStrike" spc="-1" dirty="0">
                <a:solidFill>
                  <a:schemeClr val="dk2"/>
                </a:solidFill>
                <a:latin typeface="Nunito"/>
                <a:ea typeface="Nunito"/>
              </a:rPr>
              <a:t>Register on Math Kangaroo official </a:t>
            </a:r>
            <a:r>
              <a:rPr lang="en-US" sz="1510" b="1" spc="-1" dirty="0">
                <a:solidFill>
                  <a:schemeClr val="dk2"/>
                </a:solidFill>
                <a:latin typeface="Nunito"/>
                <a:ea typeface="Nunito"/>
              </a:rPr>
              <a:t>w</a:t>
            </a:r>
            <a:r>
              <a:rPr lang="en-US" sz="1510" b="1" strike="noStrike" spc="-1" dirty="0">
                <a:solidFill>
                  <a:schemeClr val="dk2"/>
                </a:solidFill>
                <a:latin typeface="Nunito"/>
                <a:ea typeface="Nunito"/>
              </a:rPr>
              <a:t>ebsite    </a:t>
            </a:r>
            <a:endParaRPr lang="en-US" sz="1510" b="0" strike="noStrike" spc="-1" dirty="0">
              <a:solidFill>
                <a:srgbClr val="000000"/>
              </a:solidFill>
              <a:latin typeface="Arial"/>
            </a:endParaRPr>
          </a:p>
          <a:p>
            <a:pPr marL="743040" lvl="1" indent="-267120">
              <a:lnSpc>
                <a:spcPct val="100000"/>
              </a:lnSpc>
              <a:spcBef>
                <a:spcPts val="601"/>
              </a:spcBef>
              <a:spcAft>
                <a:spcPts val="601"/>
              </a:spcAft>
              <a:buClr>
                <a:srgbClr val="C0791B"/>
              </a:buClr>
              <a:buFont typeface="Nunito"/>
              <a:buChar char="○"/>
            </a:pPr>
            <a:r>
              <a:rPr lang="en-US" sz="1300" b="1" spc="-1" dirty="0">
                <a:solidFill>
                  <a:schemeClr val="dk2"/>
                </a:solidFill>
                <a:latin typeface="Nunito"/>
                <a:ea typeface="Nunito"/>
              </a:rPr>
              <a:t>5</a:t>
            </a:r>
            <a:r>
              <a:rPr lang="en-US" sz="1300" b="1" strike="noStrike" spc="-1" dirty="0">
                <a:solidFill>
                  <a:schemeClr val="dk2"/>
                </a:solidFill>
                <a:latin typeface="Nunito"/>
                <a:ea typeface="Nunito"/>
              </a:rPr>
              <a:t>4,000 students attended in 2025</a:t>
            </a:r>
            <a:endParaRPr lang="en-US" sz="1300" b="0" strike="noStrike" spc="-1" dirty="0">
              <a:solidFill>
                <a:srgbClr val="000000"/>
              </a:solidFill>
              <a:latin typeface="Arial"/>
            </a:endParaRPr>
          </a:p>
          <a:p>
            <a:pPr marL="743040" lvl="1" indent="-267120">
              <a:lnSpc>
                <a:spcPct val="100000"/>
              </a:lnSpc>
              <a:spcBef>
                <a:spcPts val="601"/>
              </a:spcBef>
              <a:spcAft>
                <a:spcPts val="601"/>
              </a:spcAft>
              <a:buClr>
                <a:srgbClr val="C0791B"/>
              </a:buClr>
              <a:buFont typeface="Nunito"/>
              <a:buChar char="○"/>
            </a:pPr>
            <a:r>
              <a:rPr lang="en-US" sz="1300" b="1" strike="noStrike" spc="-1" dirty="0">
                <a:solidFill>
                  <a:schemeClr val="dk2"/>
                </a:solidFill>
                <a:latin typeface="Nunito"/>
                <a:ea typeface="Nunito"/>
              </a:rPr>
              <a:t>1/3 participants from CA</a:t>
            </a:r>
            <a:endParaRPr lang="en-US" sz="1300" b="0" strike="noStrike" spc="-1" dirty="0">
              <a:solidFill>
                <a:srgbClr val="000000"/>
              </a:solidFill>
              <a:latin typeface="Arial"/>
            </a:endParaRPr>
          </a:p>
          <a:p>
            <a:pPr marL="743040" lvl="1" indent="-267120">
              <a:lnSpc>
                <a:spcPct val="100000"/>
              </a:lnSpc>
              <a:spcBef>
                <a:spcPts val="601"/>
              </a:spcBef>
              <a:spcAft>
                <a:spcPts val="601"/>
              </a:spcAft>
              <a:buClr>
                <a:srgbClr val="C0791B"/>
              </a:buClr>
              <a:buFont typeface="Nunito"/>
              <a:buChar char="○"/>
            </a:pPr>
            <a:r>
              <a:rPr lang="en-US" sz="1300" b="1" strike="noStrike" spc="-1" dirty="0">
                <a:solidFill>
                  <a:schemeClr val="dk2"/>
                </a:solidFill>
                <a:latin typeface="Nunito"/>
                <a:ea typeface="Nunito"/>
              </a:rPr>
              <a:t>Nationwide ranking &amp; </a:t>
            </a:r>
            <a:r>
              <a:rPr lang="en-US" sz="1300" b="1" spc="-1" dirty="0">
                <a:solidFill>
                  <a:schemeClr val="dk2"/>
                </a:solidFill>
                <a:latin typeface="Nunito"/>
                <a:ea typeface="Nunito"/>
              </a:rPr>
              <a:t>CA state ranking. </a:t>
            </a:r>
            <a:r>
              <a:rPr lang="en-US" sz="1300" b="1" strike="noStrike" spc="-1" dirty="0">
                <a:solidFill>
                  <a:schemeClr val="dk2"/>
                </a:solidFill>
                <a:latin typeface="Nunito"/>
                <a:ea typeface="Nunito"/>
              </a:rPr>
              <a:t>About 15% of students awarded </a:t>
            </a:r>
            <a:endParaRPr lang="en-US" sz="1300" b="0" strike="noStrike" spc="-1" dirty="0">
              <a:solidFill>
                <a:srgbClr val="000000"/>
              </a:solidFill>
              <a:latin typeface="Arial"/>
            </a:endParaRPr>
          </a:p>
          <a:p>
            <a:pPr marL="343080" indent="-414000">
              <a:lnSpc>
                <a:spcPct val="100000"/>
              </a:lnSpc>
              <a:spcBef>
                <a:spcPts val="601"/>
              </a:spcBef>
              <a:spcAft>
                <a:spcPts val="601"/>
              </a:spcAft>
              <a:buClr>
                <a:srgbClr val="C0791B"/>
              </a:buClr>
              <a:buFont typeface="Nunito"/>
              <a:buChar char="●"/>
            </a:pPr>
            <a:r>
              <a:rPr lang="en-US" sz="1510" b="1" strike="noStrike" spc="-1" dirty="0">
                <a:solidFill>
                  <a:schemeClr val="dk2"/>
                </a:solidFill>
                <a:latin typeface="Nunito"/>
                <a:ea typeface="Nunito"/>
              </a:rPr>
              <a:t>Location: Thomas Hart Middle School, Pleasanton.</a:t>
            </a:r>
            <a:endParaRPr lang="en-US" sz="1510" b="0" strike="noStrike" spc="-1" dirty="0">
              <a:solidFill>
                <a:srgbClr val="000000"/>
              </a:solidFill>
              <a:latin typeface="Arial"/>
            </a:endParaRPr>
          </a:p>
          <a:p>
            <a:pPr marL="343080" indent="-414000">
              <a:lnSpc>
                <a:spcPct val="100000"/>
              </a:lnSpc>
              <a:spcBef>
                <a:spcPts val="601"/>
              </a:spcBef>
              <a:spcAft>
                <a:spcPts val="601"/>
              </a:spcAft>
              <a:buClr>
                <a:srgbClr val="C0791B"/>
              </a:buClr>
              <a:buFont typeface="Nunito"/>
              <a:buChar char="●"/>
            </a:pPr>
            <a:r>
              <a:rPr lang="en-US" sz="1510" b="1" strike="noStrike" spc="-1" dirty="0">
                <a:solidFill>
                  <a:schemeClr val="dk2"/>
                </a:solidFill>
                <a:latin typeface="Nunito"/>
                <a:ea typeface="Nunito"/>
              </a:rPr>
              <a:t>Sample Questions &amp; Practice Material: </a:t>
            </a:r>
            <a:r>
              <a:rPr lang="en-US" sz="1510" b="1" u="sng" strike="noStrike" spc="-1" dirty="0">
                <a:solidFill>
                  <a:schemeClr val="hlink"/>
                </a:solidFill>
                <a:uFillTx/>
                <a:latin typeface="Nunito"/>
                <a:ea typeface="Nunito"/>
                <a:hlinkClick r:id="rId3"/>
              </a:rPr>
              <a:t>http://www.mathkangaroo.us/mk/practice.html</a:t>
            </a:r>
            <a:r>
              <a:rPr lang="en-US" sz="1510" b="1" strike="noStrike" spc="-1" dirty="0">
                <a:solidFill>
                  <a:schemeClr val="dk2"/>
                </a:solidFill>
                <a:latin typeface="Nunito"/>
                <a:ea typeface="Nunito"/>
              </a:rPr>
              <a:t> </a:t>
            </a:r>
            <a:endParaRPr lang="en-US" sz="1510" b="0" strike="noStrike" spc="-1" dirty="0">
              <a:solidFill>
                <a:srgbClr val="000000"/>
              </a:solidFill>
              <a:latin typeface="Arial"/>
            </a:endParaRPr>
          </a:p>
          <a:p>
            <a:pPr marL="343080" indent="0">
              <a:lnSpc>
                <a:spcPct val="100000"/>
              </a:lnSpc>
              <a:spcBef>
                <a:spcPts val="601"/>
              </a:spcBef>
              <a:spcAft>
                <a:spcPts val="601"/>
              </a:spcAft>
              <a:buNone/>
              <a:tabLst>
                <a:tab pos="0" algn="l"/>
              </a:tabLst>
            </a:pPr>
            <a:endParaRPr lang="en-US" sz="1510" b="0" strike="noStrike" spc="-1" dirty="0">
              <a:solidFill>
                <a:srgbClr val="000000"/>
              </a:solidFill>
              <a:latin typeface="Arial"/>
            </a:endParaRPr>
          </a:p>
          <a:p>
            <a:pPr marL="343080" indent="0">
              <a:lnSpc>
                <a:spcPct val="80000"/>
              </a:lnSpc>
              <a:buNone/>
              <a:tabLst>
                <a:tab pos="0" algn="l"/>
              </a:tabLst>
            </a:pPr>
            <a:endParaRPr lang="en-US" sz="1510" b="0" strike="noStrike" spc="-1" dirty="0">
              <a:solidFill>
                <a:srgbClr val="000000"/>
              </a:solidFill>
              <a:latin typeface="Arial"/>
            </a:endParaRPr>
          </a:p>
          <a:p>
            <a:pPr marL="343080" indent="0">
              <a:lnSpc>
                <a:spcPct val="80000"/>
              </a:lnSpc>
              <a:buNone/>
              <a:tabLst>
                <a:tab pos="0" algn="l"/>
              </a:tabLst>
            </a:pPr>
            <a:endParaRPr lang="en-US" sz="1510" b="0" strike="noStrike" spc="-1" dirty="0">
              <a:solidFill>
                <a:srgbClr val="000000"/>
              </a:solidFill>
              <a:latin typeface="Arial"/>
            </a:endParaRPr>
          </a:p>
          <a:p>
            <a:pPr marL="343080" indent="0">
              <a:lnSpc>
                <a:spcPct val="80000"/>
              </a:lnSpc>
              <a:buNone/>
              <a:tabLst>
                <a:tab pos="0" algn="l"/>
              </a:tabLst>
            </a:pPr>
            <a:endParaRPr lang="en-US" sz="1510" b="0" strike="noStrike" spc="-1" dirty="0">
              <a:solidFill>
                <a:srgbClr val="000000"/>
              </a:solidFill>
              <a:latin typeface="Arial"/>
            </a:endParaRPr>
          </a:p>
          <a:p>
            <a:pPr marL="343080" indent="0">
              <a:lnSpc>
                <a:spcPct val="80000"/>
              </a:lnSpc>
              <a:buNone/>
              <a:tabLst>
                <a:tab pos="0" algn="l"/>
              </a:tabLst>
            </a:pPr>
            <a:endParaRPr lang="en-US" sz="1510" b="0" strike="noStrike" spc="-1" dirty="0">
              <a:solidFill>
                <a:srgbClr val="000000"/>
              </a:solidFill>
              <a:latin typeface="Arial"/>
            </a:endParaRPr>
          </a:p>
          <a:p>
            <a:pPr marL="343080" indent="0">
              <a:lnSpc>
                <a:spcPct val="80000"/>
              </a:lnSpc>
              <a:buNone/>
              <a:tabLst>
                <a:tab pos="0" algn="l"/>
              </a:tabLst>
            </a:pPr>
            <a:endParaRPr lang="en-US" sz="1510" b="0" strike="noStrike" spc="-1" dirty="0">
              <a:solidFill>
                <a:srgbClr val="000000"/>
              </a:solidFill>
              <a:latin typeface="Arial"/>
            </a:endParaRPr>
          </a:p>
          <a:p>
            <a:pPr marL="343080" indent="0">
              <a:lnSpc>
                <a:spcPct val="80000"/>
              </a:lnSpc>
              <a:buNone/>
              <a:tabLst>
                <a:tab pos="0" algn="l"/>
              </a:tabLst>
            </a:pPr>
            <a:endParaRPr lang="en-US" sz="1510" b="0" strike="noStrike" spc="-1" dirty="0">
              <a:solidFill>
                <a:srgbClr val="000000"/>
              </a:solidFill>
              <a:latin typeface="Arial"/>
            </a:endParaRPr>
          </a:p>
          <a:p>
            <a:pPr marL="343080" indent="0">
              <a:lnSpc>
                <a:spcPct val="80000"/>
              </a:lnSpc>
              <a:buNone/>
              <a:tabLst>
                <a:tab pos="0" algn="l"/>
              </a:tabLst>
            </a:pPr>
            <a:endParaRPr lang="en-US" sz="1510" b="0" strike="noStrike" spc="-1" dirty="0">
              <a:solidFill>
                <a:srgbClr val="000000"/>
              </a:solidFill>
              <a:latin typeface="Arial"/>
            </a:endParaRPr>
          </a:p>
        </p:txBody>
      </p:sp>
      <p:pic>
        <p:nvPicPr>
          <p:cNvPr id="145" name="Google Shape;331;p8"/>
          <p:cNvPicPr/>
          <p:nvPr/>
        </p:nvPicPr>
        <p:blipFill>
          <a:blip r:embed="rId4"/>
          <a:stretch/>
        </p:blipFill>
        <p:spPr>
          <a:xfrm>
            <a:off x="824040" y="137160"/>
            <a:ext cx="3165840" cy="943560"/>
          </a:xfrm>
          <a:prstGeom prst="rect">
            <a:avLst/>
          </a:prstGeom>
          <a:ln w="0">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PlaceHolder 1"/>
          <p:cNvSpPr>
            <a:spLocks noGrp="1"/>
          </p:cNvSpPr>
          <p:nvPr>
            <p:ph type="title"/>
          </p:nvPr>
        </p:nvSpPr>
        <p:spPr>
          <a:xfrm>
            <a:off x="457200" y="274680"/>
            <a:ext cx="8228520" cy="1141920"/>
          </a:xfrm>
          <a:prstGeom prst="rect">
            <a:avLst/>
          </a:prstGeom>
          <a:noFill/>
          <a:ln w="0">
            <a:noFill/>
          </a:ln>
        </p:spPr>
        <p:txBody>
          <a:bodyPr lIns="90000" tIns="45000" rIns="90000" bIns="45000" anchor="ctr">
            <a:normAutofit/>
          </a:bodyPr>
          <a:lstStyle/>
          <a:p>
            <a:pPr indent="0" algn="ctr">
              <a:buNone/>
            </a:pPr>
            <a:endParaRPr lang="en-US" sz="1800" b="0" strike="noStrike" spc="-1">
              <a:solidFill>
                <a:srgbClr val="000000"/>
              </a:solidFill>
              <a:latin typeface="Arial"/>
            </a:endParaRPr>
          </a:p>
        </p:txBody>
      </p:sp>
      <p:sp>
        <p:nvSpPr>
          <p:cNvPr id="147" name="PlaceHolder 2"/>
          <p:cNvSpPr>
            <a:spLocks noGrp="1"/>
          </p:cNvSpPr>
          <p:nvPr>
            <p:ph/>
          </p:nvPr>
        </p:nvSpPr>
        <p:spPr>
          <a:xfrm>
            <a:off x="457200" y="1396440"/>
            <a:ext cx="8228520" cy="4525200"/>
          </a:xfrm>
          <a:prstGeom prst="rect">
            <a:avLst/>
          </a:prstGeom>
          <a:noFill/>
          <a:ln w="0">
            <a:noFill/>
          </a:ln>
        </p:spPr>
        <p:txBody>
          <a:bodyPr lIns="90000" tIns="45000" rIns="90000" bIns="45000" anchor="t">
            <a:normAutofit/>
          </a:bodyPr>
          <a:lstStyle/>
          <a:p>
            <a:pPr indent="0">
              <a:lnSpc>
                <a:spcPct val="115000"/>
              </a:lnSpc>
              <a:spcBef>
                <a:spcPts val="360"/>
              </a:spcBef>
              <a:spcAft>
                <a:spcPts val="1199"/>
              </a:spcAft>
              <a:buNone/>
              <a:tabLst>
                <a:tab pos="0" algn="l"/>
              </a:tabLst>
            </a:pPr>
            <a:r>
              <a:rPr lang="en-US" sz="1300" b="1" strike="noStrike" spc="-1">
                <a:solidFill>
                  <a:schemeClr val="dk2"/>
                </a:solidFill>
                <a:latin typeface="Nunito"/>
                <a:ea typeface="Nunito"/>
              </a:rPr>
              <a:t>Sample Questions: </a:t>
            </a:r>
            <a:endParaRPr lang="en-US" sz="1300" b="0" strike="noStrike" spc="-1">
              <a:solidFill>
                <a:srgbClr val="000000"/>
              </a:solidFill>
              <a:latin typeface="Arial"/>
            </a:endParaRPr>
          </a:p>
        </p:txBody>
      </p:sp>
      <p:pic>
        <p:nvPicPr>
          <p:cNvPr id="148" name="Google Shape;339;gc9260f4833_0_637"/>
          <p:cNvPicPr/>
          <p:nvPr/>
        </p:nvPicPr>
        <p:blipFill>
          <a:blip r:embed="rId3"/>
          <a:stretch/>
        </p:blipFill>
        <p:spPr>
          <a:xfrm>
            <a:off x="868680" y="295920"/>
            <a:ext cx="6894000" cy="1099440"/>
          </a:xfrm>
          <a:prstGeom prst="rect">
            <a:avLst/>
          </a:prstGeom>
          <a:ln w="0">
            <a:noFill/>
          </a:ln>
        </p:spPr>
      </p:pic>
      <p:pic>
        <p:nvPicPr>
          <p:cNvPr id="149" name="Google Shape;340;gc9260f4833_0_637"/>
          <p:cNvPicPr/>
          <p:nvPr/>
        </p:nvPicPr>
        <p:blipFill>
          <a:blip r:embed="rId4"/>
          <a:stretch/>
        </p:blipFill>
        <p:spPr>
          <a:xfrm>
            <a:off x="457200" y="1886760"/>
            <a:ext cx="4072320" cy="4291560"/>
          </a:xfrm>
          <a:prstGeom prst="rect">
            <a:avLst/>
          </a:prstGeom>
          <a:ln w="0">
            <a:noFill/>
          </a:ln>
        </p:spPr>
      </p:pic>
      <p:pic>
        <p:nvPicPr>
          <p:cNvPr id="150" name="Google Shape;341;gc9260f4833_0_637"/>
          <p:cNvPicPr/>
          <p:nvPr/>
        </p:nvPicPr>
        <p:blipFill>
          <a:blip r:embed="rId5"/>
          <a:stretch/>
        </p:blipFill>
        <p:spPr>
          <a:xfrm>
            <a:off x="4777200" y="1481040"/>
            <a:ext cx="4072320" cy="4958640"/>
          </a:xfrm>
          <a:prstGeom prst="rect">
            <a:avLst/>
          </a:prstGeom>
          <a:ln w="0">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1" name="Google Shape;375;p11"/>
          <p:cNvCxnSpPr/>
          <p:nvPr/>
        </p:nvCxnSpPr>
        <p:spPr>
          <a:xfrm>
            <a:off x="0" y="0"/>
            <a:ext cx="915480" cy="1080"/>
          </a:xfrm>
          <a:prstGeom prst="straightConnector1">
            <a:avLst/>
          </a:prstGeom>
          <a:ln w="9525">
            <a:solidFill>
              <a:srgbClr val="FBFFFF"/>
            </a:solidFill>
            <a:round/>
          </a:ln>
        </p:spPr>
      </p:cxnSp>
      <p:sp>
        <p:nvSpPr>
          <p:cNvPr id="152" name="PlaceHolder 1"/>
          <p:cNvSpPr>
            <a:spLocks noGrp="1"/>
          </p:cNvSpPr>
          <p:nvPr>
            <p:ph/>
          </p:nvPr>
        </p:nvSpPr>
        <p:spPr>
          <a:xfrm>
            <a:off x="457200" y="2254680"/>
            <a:ext cx="3994200" cy="3870360"/>
          </a:xfrm>
          <a:prstGeom prst="rect">
            <a:avLst/>
          </a:prstGeom>
          <a:noFill/>
          <a:ln w="0">
            <a:noFill/>
          </a:ln>
        </p:spPr>
        <p:txBody>
          <a:bodyPr lIns="90000" tIns="45000" rIns="90000" bIns="45000" anchor="t">
            <a:normAutofit fontScale="95000"/>
          </a:bodyPr>
          <a:lstStyle/>
          <a:p>
            <a:pPr marL="343080" indent="-349200">
              <a:lnSpc>
                <a:spcPct val="200000"/>
              </a:lnSpc>
              <a:buClr>
                <a:srgbClr val="C0791B"/>
              </a:buClr>
              <a:buFont typeface="Nunito"/>
              <a:buChar char="●"/>
            </a:pPr>
            <a:r>
              <a:rPr lang="en-US" sz="1400" b="1" strike="noStrike" spc="-1" dirty="0">
                <a:solidFill>
                  <a:schemeClr val="dk2"/>
                </a:solidFill>
                <a:latin typeface="Nunito"/>
                <a:ea typeface="Nunito"/>
              </a:rPr>
              <a:t>2 Divisions – in class contest only </a:t>
            </a:r>
            <a:r>
              <a:rPr lang="en-US" sz="1400" b="1" u="sng" strike="noStrike" spc="-1" dirty="0">
                <a:solidFill>
                  <a:schemeClr val="hlink"/>
                </a:solidFill>
                <a:uFillTx/>
                <a:latin typeface="Nunito"/>
                <a:ea typeface="Nunito"/>
                <a:hlinkClick r:id="rId3"/>
              </a:rPr>
              <a:t>http://www.moems.org/</a:t>
            </a:r>
            <a:r>
              <a:rPr lang="en-US" sz="1400" b="1" strike="noStrike" spc="-1" dirty="0">
                <a:solidFill>
                  <a:schemeClr val="dk2"/>
                </a:solidFill>
                <a:latin typeface="Nunito"/>
                <a:ea typeface="Nunito"/>
              </a:rPr>
              <a:t> </a:t>
            </a:r>
            <a:endParaRPr lang="en-US" sz="1400" b="0" strike="noStrike" spc="-1" dirty="0">
              <a:solidFill>
                <a:srgbClr val="000000"/>
              </a:solidFill>
              <a:latin typeface="Arial"/>
            </a:endParaRPr>
          </a:p>
          <a:p>
            <a:pPr marL="743040" lvl="1" indent="-285840">
              <a:lnSpc>
                <a:spcPct val="200000"/>
              </a:lnSpc>
              <a:buClr>
                <a:srgbClr val="C0791B"/>
              </a:buClr>
              <a:buFont typeface="Nunito"/>
              <a:buChar char="○"/>
            </a:pPr>
            <a:r>
              <a:rPr lang="en-US" sz="1100" b="1" strike="noStrike" spc="-1" dirty="0">
                <a:solidFill>
                  <a:schemeClr val="dk2"/>
                </a:solidFill>
                <a:latin typeface="Nunito"/>
                <a:ea typeface="Nunito"/>
              </a:rPr>
              <a:t>Elementary</a:t>
            </a:r>
            <a:r>
              <a:rPr lang="en-US" sz="1100" b="0" strike="noStrike" spc="-1" dirty="0">
                <a:solidFill>
                  <a:schemeClr val="dk2"/>
                </a:solidFill>
                <a:latin typeface="Nunito"/>
                <a:ea typeface="Nunito"/>
              </a:rPr>
              <a:t> (MOEMS, E division) – grades 4-5 </a:t>
            </a:r>
            <a:endParaRPr lang="en-US" sz="1100" b="0" strike="noStrike" spc="-1" dirty="0">
              <a:solidFill>
                <a:srgbClr val="000000"/>
              </a:solidFill>
              <a:latin typeface="Arial"/>
            </a:endParaRPr>
          </a:p>
          <a:p>
            <a:pPr marL="743040" lvl="1" indent="-285840">
              <a:lnSpc>
                <a:spcPct val="200000"/>
              </a:lnSpc>
              <a:buClr>
                <a:srgbClr val="C0791B"/>
              </a:buClr>
              <a:buFont typeface="Nunito"/>
              <a:buChar char="○"/>
            </a:pPr>
            <a:r>
              <a:rPr lang="en-US" sz="1100" b="1" strike="noStrike" spc="-1" dirty="0">
                <a:solidFill>
                  <a:schemeClr val="dk2"/>
                </a:solidFill>
                <a:latin typeface="Nunito"/>
                <a:ea typeface="Nunito"/>
              </a:rPr>
              <a:t>Middle   </a:t>
            </a:r>
            <a:r>
              <a:rPr lang="en-US" sz="1100" b="0" strike="noStrike" spc="-1" dirty="0">
                <a:solidFill>
                  <a:schemeClr val="dk2"/>
                </a:solidFill>
                <a:latin typeface="Nunito"/>
                <a:ea typeface="Nunito"/>
              </a:rPr>
              <a:t>      (MOEMS, M division) – grades 6-8</a:t>
            </a:r>
            <a:endParaRPr lang="en-US" sz="1100" b="0" strike="noStrike" spc="-1" dirty="0">
              <a:solidFill>
                <a:srgbClr val="000000"/>
              </a:solidFill>
              <a:latin typeface="Arial"/>
            </a:endParaRPr>
          </a:p>
          <a:p>
            <a:pPr marL="343080" indent="-349200">
              <a:lnSpc>
                <a:spcPct val="200000"/>
              </a:lnSpc>
              <a:spcBef>
                <a:spcPts val="641"/>
              </a:spcBef>
              <a:buClr>
                <a:srgbClr val="C0791B"/>
              </a:buClr>
              <a:buFont typeface="Nunito"/>
              <a:buChar char="●"/>
            </a:pPr>
            <a:r>
              <a:rPr lang="en-US" sz="1400" b="1" strike="noStrike" spc="-1" dirty="0">
                <a:solidFill>
                  <a:schemeClr val="dk2"/>
                </a:solidFill>
                <a:latin typeface="Nunito"/>
                <a:ea typeface="Nunito"/>
              </a:rPr>
              <a:t>5 monthly contests starting from November. 5 questions per contest</a:t>
            </a:r>
            <a:endParaRPr lang="en-US" sz="1400" b="0" strike="noStrike" spc="-1" dirty="0">
              <a:solidFill>
                <a:srgbClr val="000000"/>
              </a:solidFill>
              <a:latin typeface="Arial"/>
            </a:endParaRPr>
          </a:p>
          <a:p>
            <a:pPr marL="343080" indent="-349200">
              <a:lnSpc>
                <a:spcPct val="200000"/>
              </a:lnSpc>
              <a:spcBef>
                <a:spcPts val="641"/>
              </a:spcBef>
              <a:spcAft>
                <a:spcPts val="1199"/>
              </a:spcAft>
              <a:buClr>
                <a:srgbClr val="C0791B"/>
              </a:buClr>
              <a:buFont typeface="Nunito"/>
              <a:buChar char="●"/>
            </a:pPr>
            <a:r>
              <a:rPr lang="en-US" sz="1400" b="1" strike="noStrike" spc="-1" dirty="0">
                <a:solidFill>
                  <a:schemeClr val="dk2"/>
                </a:solidFill>
                <a:latin typeface="Nunito"/>
                <a:ea typeface="Nunito"/>
              </a:rPr>
              <a:t>CACC math program offers such contests in class only</a:t>
            </a:r>
            <a:endParaRPr lang="en-US" sz="1400" b="0" strike="noStrike" spc="-1" dirty="0">
              <a:solidFill>
                <a:srgbClr val="000000"/>
              </a:solidFill>
              <a:latin typeface="Arial"/>
            </a:endParaRPr>
          </a:p>
        </p:txBody>
      </p:sp>
      <p:pic>
        <p:nvPicPr>
          <p:cNvPr id="153" name="Google Shape;377;p11"/>
          <p:cNvPicPr/>
          <p:nvPr/>
        </p:nvPicPr>
        <p:blipFill>
          <a:blip r:embed="rId4"/>
          <a:stretch/>
        </p:blipFill>
        <p:spPr>
          <a:xfrm>
            <a:off x="841320" y="285840"/>
            <a:ext cx="7072200" cy="1417680"/>
          </a:xfrm>
          <a:prstGeom prst="rect">
            <a:avLst/>
          </a:prstGeom>
          <a:ln w="0">
            <a:noFill/>
          </a:ln>
        </p:spPr>
      </p:pic>
      <p:pic>
        <p:nvPicPr>
          <p:cNvPr id="154" name="Google Shape;378;p11"/>
          <p:cNvPicPr/>
          <p:nvPr/>
        </p:nvPicPr>
        <p:blipFill>
          <a:blip r:embed="rId5"/>
          <a:stretch/>
        </p:blipFill>
        <p:spPr>
          <a:xfrm>
            <a:off x="4452480" y="2696760"/>
            <a:ext cx="4385520" cy="3099600"/>
          </a:xfrm>
          <a:prstGeom prst="rect">
            <a:avLst/>
          </a:prstGeom>
          <a:ln w="0">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5" name="Google Shape;384;p13"/>
          <p:cNvCxnSpPr/>
          <p:nvPr/>
        </p:nvCxnSpPr>
        <p:spPr>
          <a:xfrm>
            <a:off x="0" y="0"/>
            <a:ext cx="915480" cy="1080"/>
          </a:xfrm>
          <a:prstGeom prst="straightConnector1">
            <a:avLst/>
          </a:prstGeom>
          <a:ln w="9525">
            <a:solidFill>
              <a:srgbClr val="FBFFFF"/>
            </a:solidFill>
            <a:round/>
          </a:ln>
        </p:spPr>
      </p:cxnSp>
      <p:sp>
        <p:nvSpPr>
          <p:cNvPr id="156" name="PlaceHolder 1"/>
          <p:cNvSpPr>
            <a:spLocks noGrp="1"/>
          </p:cNvSpPr>
          <p:nvPr>
            <p:ph/>
          </p:nvPr>
        </p:nvSpPr>
        <p:spPr>
          <a:xfrm>
            <a:off x="457200" y="1490400"/>
            <a:ext cx="7984800" cy="4852080"/>
          </a:xfrm>
          <a:prstGeom prst="rect">
            <a:avLst/>
          </a:prstGeom>
          <a:noFill/>
          <a:ln w="0">
            <a:noFill/>
          </a:ln>
        </p:spPr>
        <p:txBody>
          <a:bodyPr lIns="90000" tIns="45000" rIns="90000" bIns="45000" anchor="t">
            <a:normAutofit fontScale="65000" lnSpcReduction="20000"/>
          </a:bodyPr>
          <a:lstStyle/>
          <a:p>
            <a:pPr marL="343080" indent="-286200">
              <a:lnSpc>
                <a:spcPct val="100000"/>
              </a:lnSpc>
              <a:buClr>
                <a:srgbClr val="C0791B"/>
              </a:buClr>
              <a:buSzPct val="164000"/>
              <a:buFont typeface="Nunito"/>
              <a:buChar char="●"/>
            </a:pPr>
            <a:r>
              <a:rPr lang="en-US" sz="2950" b="1" strike="noStrike" spc="-1" dirty="0">
                <a:solidFill>
                  <a:schemeClr val="dk2"/>
                </a:solidFill>
                <a:latin typeface="Nunito"/>
                <a:ea typeface="Nunito"/>
              </a:rPr>
              <a:t>   Middle School Only</a:t>
            </a:r>
            <a:r>
              <a:rPr lang="en-US" sz="2140" b="0" strike="noStrike" spc="-1" dirty="0">
                <a:solidFill>
                  <a:schemeClr val="dk2"/>
                </a:solidFill>
                <a:latin typeface="Nunito"/>
                <a:ea typeface="Nunito"/>
              </a:rPr>
              <a:t>– (CACC cannot form a team)</a:t>
            </a:r>
            <a:endParaRPr lang="en-US" sz="2140" b="0" strike="noStrike" spc="-1" dirty="0">
              <a:solidFill>
                <a:srgbClr val="000000"/>
              </a:solidFill>
              <a:latin typeface="Arial"/>
            </a:endParaRPr>
          </a:p>
          <a:p>
            <a:pPr marL="343080" indent="-286200">
              <a:lnSpc>
                <a:spcPct val="100000"/>
              </a:lnSpc>
              <a:buClr>
                <a:srgbClr val="C0791B"/>
              </a:buClr>
              <a:buSzPct val="161000"/>
              <a:buFont typeface="Nunito"/>
              <a:buChar char="●"/>
            </a:pPr>
            <a:r>
              <a:rPr lang="en-US" sz="3010" b="1" strike="noStrike" spc="-1" dirty="0">
                <a:solidFill>
                  <a:srgbClr val="575757"/>
                </a:solidFill>
                <a:highlight>
                  <a:srgbClr val="FFFFFF"/>
                </a:highlight>
                <a:latin typeface="Arial"/>
                <a:ea typeface="Arial"/>
              </a:rPr>
              <a:t>   4 levels of competition - school, chapter, state, and national </a:t>
            </a:r>
            <a:endParaRPr lang="en-US" sz="3010" b="0" strike="noStrike" spc="-1" dirty="0">
              <a:solidFill>
                <a:srgbClr val="000000"/>
              </a:solidFill>
              <a:latin typeface="Arial"/>
            </a:endParaRPr>
          </a:p>
          <a:p>
            <a:pPr marL="743040" lvl="1" indent="-231840">
              <a:lnSpc>
                <a:spcPct val="100000"/>
              </a:lnSpc>
              <a:buClr>
                <a:srgbClr val="C0791B"/>
              </a:buClr>
              <a:buFont typeface="Nunito"/>
              <a:buChar char="○"/>
              <a:tabLst>
                <a:tab pos="0" algn="l"/>
              </a:tabLst>
            </a:pPr>
            <a:r>
              <a:rPr lang="en-US" sz="2000" b="1" strike="noStrike" spc="-1" dirty="0">
                <a:solidFill>
                  <a:schemeClr val="dk2"/>
                </a:solidFill>
                <a:latin typeface="Nunito"/>
                <a:ea typeface="Nunito"/>
              </a:rPr>
              <a:t> </a:t>
            </a:r>
            <a:r>
              <a:rPr lang="en-US" sz="2430" b="1" u="sng" strike="noStrike" spc="-1" dirty="0">
                <a:solidFill>
                  <a:schemeClr val="dk2"/>
                </a:solidFill>
                <a:uFillTx/>
                <a:latin typeface="Nunito"/>
                <a:ea typeface="Nunito"/>
              </a:rPr>
              <a:t>School Round: </a:t>
            </a:r>
            <a:r>
              <a:rPr lang="en-US" sz="2430" b="1" strike="noStrike" spc="-1" dirty="0">
                <a:solidFill>
                  <a:schemeClr val="dk2"/>
                </a:solidFill>
                <a:latin typeface="Nunito"/>
                <a:ea typeface="Nunito"/>
              </a:rPr>
              <a:t> End of January or early February</a:t>
            </a:r>
            <a:endParaRPr lang="en-US" sz="2430" b="0" strike="noStrike" spc="-1" dirty="0">
              <a:solidFill>
                <a:srgbClr val="000000"/>
              </a:solidFill>
              <a:latin typeface="Arial"/>
            </a:endParaRPr>
          </a:p>
          <a:p>
            <a:pPr marL="1143000" lvl="2" indent="-182520">
              <a:lnSpc>
                <a:spcPct val="100000"/>
              </a:lnSpc>
              <a:buClr>
                <a:srgbClr val="575757"/>
              </a:buClr>
              <a:buFont typeface="Arial"/>
              <a:buChar char="■"/>
              <a:tabLst>
                <a:tab pos="0" algn="l"/>
              </a:tabLst>
            </a:pPr>
            <a:r>
              <a:rPr lang="en-US" sz="2260" b="1" strike="noStrike" spc="-1" dirty="0">
                <a:solidFill>
                  <a:srgbClr val="575757"/>
                </a:solidFill>
                <a:highlight>
                  <a:srgbClr val="FFFFFF"/>
                </a:highlight>
                <a:latin typeface="Arial"/>
                <a:ea typeface="Arial"/>
              </a:rPr>
              <a:t>Sprint Round</a:t>
            </a:r>
            <a:r>
              <a:rPr lang="en-US" sz="2260" b="0" strike="noStrike" spc="-1" dirty="0">
                <a:solidFill>
                  <a:srgbClr val="575757"/>
                </a:solidFill>
                <a:highlight>
                  <a:srgbClr val="FFFFFF"/>
                </a:highlight>
                <a:latin typeface="Arial"/>
                <a:ea typeface="Arial"/>
              </a:rPr>
              <a:t>: focuses on speed and accuracy. Students have 40 minutes to complete 30 math problems without a calculator.</a:t>
            </a:r>
            <a:endParaRPr lang="en-US" sz="2260" b="0" strike="noStrike" spc="-1" dirty="0">
              <a:solidFill>
                <a:srgbClr val="000000"/>
              </a:solidFill>
              <a:latin typeface="Arial"/>
            </a:endParaRPr>
          </a:p>
          <a:p>
            <a:pPr marL="1143000" lvl="2" indent="-182520">
              <a:lnSpc>
                <a:spcPct val="100000"/>
              </a:lnSpc>
              <a:buClr>
                <a:srgbClr val="575757"/>
              </a:buClr>
              <a:buFont typeface="Arial"/>
              <a:buChar char="■"/>
              <a:tabLst>
                <a:tab pos="0" algn="l"/>
              </a:tabLst>
            </a:pPr>
            <a:r>
              <a:rPr lang="en-US" sz="2260" b="1" strike="noStrike" spc="-1" dirty="0">
                <a:solidFill>
                  <a:srgbClr val="575757"/>
                </a:solidFill>
                <a:highlight>
                  <a:srgbClr val="FFFFFF"/>
                </a:highlight>
                <a:latin typeface="Arial"/>
                <a:ea typeface="Arial"/>
              </a:rPr>
              <a:t>Target Round:</a:t>
            </a:r>
            <a:r>
              <a:rPr lang="en-US" sz="2260" b="0" strike="noStrike" spc="-1" dirty="0">
                <a:solidFill>
                  <a:srgbClr val="575757"/>
                </a:solidFill>
                <a:highlight>
                  <a:srgbClr val="FFFFFF"/>
                </a:highlight>
                <a:latin typeface="Arial"/>
                <a:ea typeface="Arial"/>
              </a:rPr>
              <a:t> focuses on problem-solving and mathematical reasoning. Students receive 4 sets of two problems and have 6 minutes to complete each set. U</a:t>
            </a:r>
            <a:r>
              <a:rPr lang="en-US" sz="2260" spc="-1" dirty="0">
                <a:solidFill>
                  <a:srgbClr val="575757"/>
                </a:solidFill>
                <a:highlight>
                  <a:srgbClr val="FFFFFF"/>
                </a:highlight>
                <a:latin typeface="Arial"/>
                <a:ea typeface="Arial"/>
              </a:rPr>
              <a:t>se of calculator allowed</a:t>
            </a:r>
            <a:r>
              <a:rPr lang="en-US" sz="2260" b="0" strike="noStrike" spc="-1" dirty="0">
                <a:solidFill>
                  <a:srgbClr val="575757"/>
                </a:solidFill>
                <a:highlight>
                  <a:srgbClr val="FFFFFF"/>
                </a:highlight>
                <a:latin typeface="Arial"/>
                <a:ea typeface="Arial"/>
              </a:rPr>
              <a:t>.</a:t>
            </a:r>
            <a:endParaRPr lang="en-US" sz="2260" b="0" strike="noStrike" spc="-1" dirty="0">
              <a:solidFill>
                <a:srgbClr val="000000"/>
              </a:solidFill>
              <a:latin typeface="Arial"/>
            </a:endParaRPr>
          </a:p>
          <a:p>
            <a:pPr marL="1143000" lvl="2" indent="-182520">
              <a:lnSpc>
                <a:spcPct val="100000"/>
              </a:lnSpc>
              <a:buClr>
                <a:srgbClr val="575757"/>
              </a:buClr>
              <a:buFont typeface="Arial"/>
              <a:buChar char="■"/>
              <a:tabLst>
                <a:tab pos="0" algn="l"/>
              </a:tabLst>
            </a:pPr>
            <a:r>
              <a:rPr lang="en-US" sz="2260" b="1" strike="noStrike" spc="-1" dirty="0">
                <a:solidFill>
                  <a:srgbClr val="575757"/>
                </a:solidFill>
                <a:highlight>
                  <a:srgbClr val="FFFFFF"/>
                </a:highlight>
                <a:latin typeface="Arial"/>
                <a:ea typeface="Arial"/>
              </a:rPr>
              <a:t>Team Round:</a:t>
            </a:r>
            <a:r>
              <a:rPr lang="en-US" sz="2260" b="0" strike="noStrike" spc="-1" dirty="0">
                <a:solidFill>
                  <a:srgbClr val="575757"/>
                </a:solidFill>
                <a:highlight>
                  <a:srgbClr val="FFFFFF"/>
                </a:highlight>
                <a:latin typeface="Arial"/>
                <a:ea typeface="Arial"/>
              </a:rPr>
              <a:t> focuses on problem-solving and collaboration. Students have 20 minutes to complete 10 </a:t>
            </a:r>
            <a:r>
              <a:rPr lang="en-US" sz="2260" spc="-1" dirty="0">
                <a:solidFill>
                  <a:srgbClr val="575757"/>
                </a:solidFill>
                <a:highlight>
                  <a:srgbClr val="FFFFFF"/>
                </a:highlight>
                <a:latin typeface="Arial"/>
                <a:ea typeface="Arial"/>
              </a:rPr>
              <a:t>problems as a team.</a:t>
            </a:r>
            <a:endParaRPr lang="en-US" sz="2260" b="0" strike="noStrike" spc="-1" dirty="0">
              <a:solidFill>
                <a:srgbClr val="000000"/>
              </a:solidFill>
              <a:latin typeface="Arial"/>
            </a:endParaRPr>
          </a:p>
          <a:p>
            <a:pPr marL="1143000" lvl="2" indent="-182520">
              <a:lnSpc>
                <a:spcPct val="100000"/>
              </a:lnSpc>
              <a:buClr>
                <a:srgbClr val="575757"/>
              </a:buClr>
              <a:buFont typeface="Arial"/>
              <a:buChar char="■"/>
              <a:tabLst>
                <a:tab pos="0" algn="l"/>
              </a:tabLst>
            </a:pPr>
            <a:r>
              <a:rPr lang="en-US" sz="2260" b="1" strike="noStrike" spc="-1" dirty="0">
                <a:solidFill>
                  <a:srgbClr val="575757"/>
                </a:solidFill>
                <a:highlight>
                  <a:srgbClr val="FFFFFF"/>
                </a:highlight>
                <a:latin typeface="Arial"/>
                <a:ea typeface="Arial"/>
              </a:rPr>
              <a:t>Countdown Round:</a:t>
            </a:r>
            <a:r>
              <a:rPr lang="en-US" sz="2260" b="0" strike="noStrike" spc="-1" dirty="0">
                <a:solidFill>
                  <a:srgbClr val="575757"/>
                </a:solidFill>
                <a:highlight>
                  <a:srgbClr val="FFFFFF"/>
                </a:highlight>
                <a:latin typeface="Arial"/>
                <a:ea typeface="Arial"/>
              </a:rPr>
              <a:t> focuses on speed and accuracy. Students have a maximum of 45 seconds per problem without a calculator.</a:t>
            </a:r>
            <a:endParaRPr lang="en-US" sz="2260" b="0" strike="noStrike" spc="-1" dirty="0">
              <a:solidFill>
                <a:srgbClr val="000000"/>
              </a:solidFill>
              <a:latin typeface="Arial"/>
            </a:endParaRPr>
          </a:p>
          <a:p>
            <a:pPr marL="1028700" lvl="1" indent="-342900">
              <a:lnSpc>
                <a:spcPct val="100000"/>
              </a:lnSpc>
              <a:spcBef>
                <a:spcPts val="1417"/>
              </a:spcBef>
              <a:tabLst>
                <a:tab pos="0" algn="l"/>
              </a:tabLst>
            </a:pPr>
            <a:r>
              <a:rPr lang="en-US" sz="2500" b="1" u="sng" spc="-1" dirty="0">
                <a:solidFill>
                  <a:schemeClr val="dk2"/>
                </a:solidFill>
                <a:latin typeface="Nunito"/>
              </a:rPr>
              <a:t>Chapter Competition in Late February:  </a:t>
            </a:r>
            <a:r>
              <a:rPr lang="en-US" sz="1850" b="0" strike="noStrike" spc="-1" dirty="0">
                <a:solidFill>
                  <a:schemeClr val="dk2"/>
                </a:solidFill>
                <a:highlight>
                  <a:srgbClr val="FFFFFF"/>
                </a:highlight>
                <a:latin typeface="Arial"/>
                <a:ea typeface="Arial"/>
              </a:rPr>
              <a:t>The winning team will advance to the State Competition. Additionally, the 2 highest-ranking competitors not on the winning team will advance to the State Competition. This is a minimum of 6 advancing Mathletes.</a:t>
            </a:r>
            <a:endParaRPr lang="en-US" sz="1850" b="0" strike="noStrike" spc="-1" dirty="0">
              <a:solidFill>
                <a:srgbClr val="000000"/>
              </a:solidFill>
              <a:latin typeface="Arial"/>
            </a:endParaRPr>
          </a:p>
          <a:p>
            <a:pPr marL="743040" indent="0">
              <a:lnSpc>
                <a:spcPct val="100000"/>
              </a:lnSpc>
              <a:spcBef>
                <a:spcPts val="641"/>
              </a:spcBef>
              <a:buNone/>
              <a:tabLst>
                <a:tab pos="0" algn="l"/>
              </a:tabLst>
            </a:pPr>
            <a:endParaRPr lang="en-US" sz="1200" b="0" strike="noStrike" spc="-1" dirty="0">
              <a:solidFill>
                <a:srgbClr val="000000"/>
              </a:solidFill>
              <a:latin typeface="Arial"/>
            </a:endParaRPr>
          </a:p>
          <a:p>
            <a:pPr marL="743040" lvl="1" indent="-245880">
              <a:lnSpc>
                <a:spcPct val="100000"/>
              </a:lnSpc>
              <a:spcBef>
                <a:spcPts val="641"/>
              </a:spcBef>
              <a:buClr>
                <a:srgbClr val="C0791B"/>
              </a:buClr>
              <a:buFont typeface="Nunito"/>
              <a:buChar char="○"/>
              <a:tabLst>
                <a:tab pos="0" algn="l"/>
              </a:tabLst>
            </a:pPr>
            <a:r>
              <a:rPr lang="en-US" sz="2470" b="1" u="sng" strike="noStrike" spc="-1" dirty="0">
                <a:solidFill>
                  <a:schemeClr val="dk2"/>
                </a:solidFill>
                <a:uFillTx/>
                <a:latin typeface="Nunito"/>
                <a:ea typeface="Nunito"/>
              </a:rPr>
              <a:t>State Competition</a:t>
            </a:r>
            <a:r>
              <a:rPr lang="en-US" sz="2470" b="1" strike="noStrike" spc="-1" dirty="0">
                <a:solidFill>
                  <a:schemeClr val="dk2"/>
                </a:solidFill>
                <a:latin typeface="Nunito"/>
                <a:ea typeface="Nunito"/>
              </a:rPr>
              <a:t> in March</a:t>
            </a:r>
            <a:endParaRPr lang="en-US" sz="2470" b="0" strike="noStrike" spc="-1" dirty="0">
              <a:solidFill>
                <a:srgbClr val="000000"/>
              </a:solidFill>
              <a:latin typeface="Arial"/>
            </a:endParaRPr>
          </a:p>
          <a:p>
            <a:pPr marL="743040" lvl="1" indent="-245880">
              <a:lnSpc>
                <a:spcPct val="100000"/>
              </a:lnSpc>
              <a:spcBef>
                <a:spcPts val="641"/>
              </a:spcBef>
              <a:buClr>
                <a:srgbClr val="C0791B"/>
              </a:buClr>
              <a:buFont typeface="Nunito"/>
              <a:buChar char="○"/>
              <a:tabLst>
                <a:tab pos="0" algn="l"/>
              </a:tabLst>
            </a:pPr>
            <a:r>
              <a:rPr lang="en-US" sz="2470" b="1" u="sng" strike="noStrike" spc="-1" dirty="0">
                <a:solidFill>
                  <a:schemeClr val="dk2"/>
                </a:solidFill>
                <a:uFillTx/>
                <a:latin typeface="Nunito"/>
                <a:ea typeface="Nunito"/>
              </a:rPr>
              <a:t>National Competition</a:t>
            </a:r>
            <a:r>
              <a:rPr lang="en-US" sz="2470" b="1" strike="noStrike" spc="-1" dirty="0">
                <a:solidFill>
                  <a:schemeClr val="dk2"/>
                </a:solidFill>
                <a:latin typeface="Nunito"/>
                <a:ea typeface="Nunito"/>
              </a:rPr>
              <a:t> in May </a:t>
            </a:r>
            <a:endParaRPr lang="en-US" sz="2470" b="0" strike="noStrike" spc="-1" dirty="0">
              <a:solidFill>
                <a:srgbClr val="000000"/>
              </a:solidFill>
              <a:latin typeface="Arial"/>
            </a:endParaRPr>
          </a:p>
          <a:p>
            <a:pPr marL="343080" indent="-375120">
              <a:lnSpc>
                <a:spcPct val="100000"/>
              </a:lnSpc>
              <a:buClr>
                <a:srgbClr val="C0791B"/>
              </a:buClr>
              <a:buSzPct val="162000"/>
              <a:buFont typeface="Nunito"/>
              <a:buChar char="●"/>
              <a:tabLst>
                <a:tab pos="0" algn="l"/>
              </a:tabLst>
            </a:pPr>
            <a:r>
              <a:rPr lang="en-US" sz="3000" b="1" strike="noStrike" spc="-1" dirty="0">
                <a:solidFill>
                  <a:schemeClr val="dk2"/>
                </a:solidFill>
                <a:latin typeface="Arial"/>
                <a:ea typeface="Arial"/>
              </a:rPr>
              <a:t>    Join your school’s math club, then register. </a:t>
            </a:r>
            <a:endParaRPr lang="en-US" sz="3000" b="0" strike="noStrike" spc="-1" dirty="0">
              <a:solidFill>
                <a:srgbClr val="000000"/>
              </a:solidFill>
              <a:latin typeface="Arial"/>
            </a:endParaRPr>
          </a:p>
          <a:p>
            <a:pPr marL="343080" indent="0">
              <a:lnSpc>
                <a:spcPct val="120000"/>
              </a:lnSpc>
              <a:spcBef>
                <a:spcPts val="641"/>
              </a:spcBef>
              <a:buNone/>
              <a:tabLst>
                <a:tab pos="0" algn="l"/>
              </a:tabLst>
            </a:pPr>
            <a:endParaRPr lang="en-US" sz="1870" b="0" strike="noStrike" spc="-1" dirty="0">
              <a:solidFill>
                <a:srgbClr val="000000"/>
              </a:solidFill>
              <a:latin typeface="Arial"/>
            </a:endParaRPr>
          </a:p>
          <a:p>
            <a:pPr marL="343080" indent="0">
              <a:lnSpc>
                <a:spcPct val="115000"/>
              </a:lnSpc>
              <a:spcBef>
                <a:spcPts val="641"/>
              </a:spcBef>
              <a:spcAft>
                <a:spcPts val="1199"/>
              </a:spcAft>
              <a:buNone/>
              <a:tabLst>
                <a:tab pos="0" algn="l"/>
              </a:tabLst>
            </a:pPr>
            <a:endParaRPr lang="en-US" sz="1300" b="0" strike="noStrike" spc="-1" dirty="0">
              <a:solidFill>
                <a:srgbClr val="000000"/>
              </a:solidFill>
              <a:latin typeface="Arial"/>
            </a:endParaRPr>
          </a:p>
        </p:txBody>
      </p:sp>
      <p:pic>
        <p:nvPicPr>
          <p:cNvPr id="157" name="Google Shape;386;p13"/>
          <p:cNvPicPr/>
          <p:nvPr/>
        </p:nvPicPr>
        <p:blipFill>
          <a:blip r:embed="rId3"/>
          <a:stretch/>
        </p:blipFill>
        <p:spPr>
          <a:xfrm>
            <a:off x="0" y="299160"/>
            <a:ext cx="9142920" cy="1000800"/>
          </a:xfrm>
          <a:prstGeom prst="rect">
            <a:avLst/>
          </a:prstGeom>
          <a:ln w="0">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PlaceHolder 1"/>
          <p:cNvSpPr>
            <a:spLocks noGrp="1"/>
          </p:cNvSpPr>
          <p:nvPr>
            <p:ph type="title"/>
          </p:nvPr>
        </p:nvSpPr>
        <p:spPr>
          <a:xfrm>
            <a:off x="457200" y="274680"/>
            <a:ext cx="8228520" cy="1141920"/>
          </a:xfrm>
          <a:prstGeom prst="rect">
            <a:avLst/>
          </a:prstGeom>
          <a:noFill/>
          <a:ln w="0">
            <a:noFill/>
          </a:ln>
        </p:spPr>
        <p:txBody>
          <a:bodyPr lIns="90000" tIns="45000" rIns="90000" bIns="45000" anchor="ctr">
            <a:normAutofit/>
          </a:bodyPr>
          <a:lstStyle/>
          <a:p>
            <a:pPr indent="0" algn="ctr">
              <a:buNone/>
            </a:pPr>
            <a:endParaRPr lang="en-US" sz="1800" b="0" strike="noStrike" spc="-1">
              <a:solidFill>
                <a:srgbClr val="000000"/>
              </a:solidFill>
              <a:latin typeface="Arial"/>
            </a:endParaRPr>
          </a:p>
        </p:txBody>
      </p:sp>
      <p:sp>
        <p:nvSpPr>
          <p:cNvPr id="159" name="PlaceHolder 2"/>
          <p:cNvSpPr>
            <a:spLocks noGrp="1"/>
          </p:cNvSpPr>
          <p:nvPr>
            <p:ph/>
          </p:nvPr>
        </p:nvSpPr>
        <p:spPr>
          <a:xfrm>
            <a:off x="504360" y="1417680"/>
            <a:ext cx="8228520" cy="4525200"/>
          </a:xfrm>
          <a:prstGeom prst="rect">
            <a:avLst/>
          </a:prstGeom>
          <a:noFill/>
          <a:ln w="0">
            <a:noFill/>
          </a:ln>
        </p:spPr>
        <p:txBody>
          <a:bodyPr lIns="90000" tIns="45000" rIns="90000" bIns="45000" anchor="t">
            <a:normAutofit/>
          </a:bodyPr>
          <a:lstStyle/>
          <a:p>
            <a:pPr indent="0">
              <a:lnSpc>
                <a:spcPct val="115000"/>
              </a:lnSpc>
              <a:spcBef>
                <a:spcPts val="360"/>
              </a:spcBef>
              <a:spcAft>
                <a:spcPts val="1199"/>
              </a:spcAft>
              <a:buNone/>
              <a:tabLst>
                <a:tab pos="0" algn="l"/>
              </a:tabLst>
            </a:pPr>
            <a:r>
              <a:rPr lang="en-US" sz="1600" b="1" strike="noStrike" spc="-1">
                <a:solidFill>
                  <a:schemeClr val="dk2"/>
                </a:solidFill>
                <a:latin typeface="Nunito"/>
                <a:ea typeface="Nunito"/>
              </a:rPr>
              <a:t>Sprint Round</a:t>
            </a:r>
            <a:endParaRPr lang="en-US" sz="1600" b="0" strike="noStrike" spc="-1">
              <a:solidFill>
                <a:srgbClr val="000000"/>
              </a:solidFill>
              <a:latin typeface="Arial"/>
            </a:endParaRPr>
          </a:p>
        </p:txBody>
      </p:sp>
      <p:pic>
        <p:nvPicPr>
          <p:cNvPr id="160" name="Google Shape;394;gcab4e6b7a1_0_13"/>
          <p:cNvPicPr/>
          <p:nvPr/>
        </p:nvPicPr>
        <p:blipFill>
          <a:blip r:embed="rId3"/>
          <a:stretch/>
        </p:blipFill>
        <p:spPr>
          <a:xfrm>
            <a:off x="0" y="299160"/>
            <a:ext cx="9142920" cy="1000800"/>
          </a:xfrm>
          <a:prstGeom prst="rect">
            <a:avLst/>
          </a:prstGeom>
          <a:ln w="0">
            <a:noFill/>
          </a:ln>
        </p:spPr>
      </p:pic>
      <p:pic>
        <p:nvPicPr>
          <p:cNvPr id="161" name="Google Shape;395;gcab4e6b7a1_0_13"/>
          <p:cNvPicPr/>
          <p:nvPr/>
        </p:nvPicPr>
        <p:blipFill>
          <a:blip r:embed="rId4"/>
          <a:stretch/>
        </p:blipFill>
        <p:spPr>
          <a:xfrm>
            <a:off x="0" y="1812960"/>
            <a:ext cx="4633560" cy="4524840"/>
          </a:xfrm>
          <a:prstGeom prst="rect">
            <a:avLst/>
          </a:prstGeom>
          <a:ln w="0">
            <a:noFill/>
          </a:ln>
        </p:spPr>
      </p:pic>
      <p:pic>
        <p:nvPicPr>
          <p:cNvPr id="162" name="Google Shape;396;gcab4e6b7a1_0_13"/>
          <p:cNvPicPr/>
          <p:nvPr/>
        </p:nvPicPr>
        <p:blipFill>
          <a:blip r:embed="rId5"/>
          <a:stretch/>
        </p:blipFill>
        <p:spPr>
          <a:xfrm>
            <a:off x="4634640" y="1866240"/>
            <a:ext cx="4294800" cy="4418640"/>
          </a:xfrm>
          <a:prstGeom prst="rect">
            <a:avLst/>
          </a:prstGeom>
          <a:ln w="0">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 name="Google Shape;347;p7"/>
          <p:cNvCxnSpPr/>
          <p:nvPr/>
        </p:nvCxnSpPr>
        <p:spPr>
          <a:xfrm>
            <a:off x="0" y="0"/>
            <a:ext cx="915480" cy="1080"/>
          </a:xfrm>
          <a:prstGeom prst="straightConnector1">
            <a:avLst/>
          </a:prstGeom>
          <a:ln w="9525">
            <a:solidFill>
              <a:srgbClr val="FBFFFF"/>
            </a:solidFill>
            <a:round/>
          </a:ln>
        </p:spPr>
      </p:cxnSp>
      <p:sp>
        <p:nvSpPr>
          <p:cNvPr id="164" name="PlaceHolder 1"/>
          <p:cNvSpPr>
            <a:spLocks noGrp="1"/>
          </p:cNvSpPr>
          <p:nvPr>
            <p:ph type="title"/>
          </p:nvPr>
        </p:nvSpPr>
        <p:spPr>
          <a:xfrm>
            <a:off x="457200" y="274680"/>
            <a:ext cx="6237720" cy="1141920"/>
          </a:xfrm>
          <a:prstGeom prst="rect">
            <a:avLst/>
          </a:prstGeom>
          <a:noFill/>
          <a:ln w="0">
            <a:noFill/>
          </a:ln>
        </p:spPr>
        <p:txBody>
          <a:bodyPr lIns="90000" tIns="45000" rIns="90000" bIns="45000" anchor="ctr">
            <a:normAutofit/>
          </a:bodyPr>
          <a:lstStyle/>
          <a:p>
            <a:pPr indent="0" algn="ctr">
              <a:lnSpc>
                <a:spcPct val="100000"/>
              </a:lnSpc>
              <a:buNone/>
              <a:tabLst>
                <a:tab pos="0" algn="l"/>
              </a:tabLst>
            </a:pPr>
            <a:r>
              <a:rPr lang="en-US" sz="2800" b="1" strike="noStrike" spc="-1">
                <a:solidFill>
                  <a:schemeClr val="dk2"/>
                </a:solidFill>
                <a:latin typeface="Maven Pro"/>
                <a:ea typeface="Maven Pro"/>
              </a:rPr>
              <a:t>American Math Competition (AMC)</a:t>
            </a:r>
            <a:endParaRPr lang="en-US" sz="2800" b="0" strike="noStrike" spc="-1">
              <a:solidFill>
                <a:srgbClr val="000000"/>
              </a:solidFill>
              <a:latin typeface="Arial"/>
            </a:endParaRPr>
          </a:p>
        </p:txBody>
      </p:sp>
      <p:sp>
        <p:nvSpPr>
          <p:cNvPr id="165" name="PlaceHolder 2"/>
          <p:cNvSpPr>
            <a:spLocks noGrp="1"/>
          </p:cNvSpPr>
          <p:nvPr>
            <p:ph/>
          </p:nvPr>
        </p:nvSpPr>
        <p:spPr>
          <a:xfrm>
            <a:off x="457200" y="1417680"/>
            <a:ext cx="8228520" cy="4833360"/>
          </a:xfrm>
          <a:prstGeom prst="rect">
            <a:avLst/>
          </a:prstGeom>
          <a:noFill/>
          <a:ln w="0">
            <a:noFill/>
          </a:ln>
        </p:spPr>
        <p:txBody>
          <a:bodyPr lIns="90000" tIns="45000" rIns="90000" bIns="45000" anchor="t">
            <a:normAutofit/>
          </a:bodyPr>
          <a:lstStyle/>
          <a:p>
            <a:pPr marL="343080" indent="-290520">
              <a:lnSpc>
                <a:spcPct val="150000"/>
              </a:lnSpc>
              <a:buClr>
                <a:srgbClr val="C0791B"/>
              </a:buClr>
              <a:buSzPct val="158000"/>
              <a:buFont typeface="Nunito"/>
              <a:buChar char="●"/>
            </a:pPr>
            <a:r>
              <a:rPr lang="en-US" sz="2150" b="1" u="sng" strike="noStrike" spc="-1" dirty="0">
                <a:solidFill>
                  <a:schemeClr val="dk2"/>
                </a:solidFill>
                <a:uFillTx/>
                <a:latin typeface="Nunito"/>
                <a:ea typeface="Nunito"/>
              </a:rPr>
              <a:t>AMC 8 (8th grade &amp; below)</a:t>
            </a:r>
            <a:r>
              <a:rPr lang="en-US" sz="2150" b="1" strike="noStrike" spc="-1" dirty="0">
                <a:solidFill>
                  <a:schemeClr val="dk2"/>
                </a:solidFill>
                <a:latin typeface="Nunito"/>
                <a:ea typeface="Nunito"/>
              </a:rPr>
              <a:t>:</a:t>
            </a:r>
            <a:r>
              <a:rPr lang="en-US" sz="2150" b="0" strike="noStrike" spc="-1" dirty="0">
                <a:solidFill>
                  <a:schemeClr val="dk2"/>
                </a:solidFill>
                <a:latin typeface="Nunito"/>
                <a:ea typeface="Nunito"/>
              </a:rPr>
              <a:t>  </a:t>
            </a:r>
            <a:r>
              <a:rPr lang="en-US" sz="1600" b="1" strike="noStrike" spc="-1" dirty="0">
                <a:solidFill>
                  <a:schemeClr val="dk2"/>
                </a:solidFill>
                <a:latin typeface="Nunito"/>
                <a:ea typeface="Nunito"/>
              </a:rPr>
              <a:t>25 multiple choice Questions/ 40 minutes</a:t>
            </a:r>
            <a:endParaRPr lang="en-US" sz="1600" b="0" strike="noStrike" spc="-1" dirty="0">
              <a:solidFill>
                <a:srgbClr val="000000"/>
              </a:solidFill>
              <a:latin typeface="Arial"/>
            </a:endParaRPr>
          </a:p>
          <a:p>
            <a:pPr marL="343080" indent="-290520">
              <a:lnSpc>
                <a:spcPct val="150000"/>
              </a:lnSpc>
              <a:buClr>
                <a:srgbClr val="C0791B"/>
              </a:buClr>
              <a:buSzPct val="158000"/>
              <a:buFont typeface="Nunito"/>
              <a:buChar char="●"/>
            </a:pPr>
            <a:r>
              <a:rPr lang="en-US" sz="1800" b="1" strike="noStrike" spc="-1" dirty="0">
                <a:solidFill>
                  <a:schemeClr val="dk2"/>
                </a:solidFill>
                <a:latin typeface="Nunito"/>
                <a:ea typeface="Nunito"/>
              </a:rPr>
              <a:t>Every January @ Thomas Hart Middle School MPR  </a:t>
            </a:r>
            <a:endParaRPr lang="en-US" sz="1800" b="0" strike="noStrike" spc="-1" dirty="0">
              <a:solidFill>
                <a:srgbClr val="000000"/>
              </a:solidFill>
              <a:latin typeface="Arial"/>
            </a:endParaRPr>
          </a:p>
          <a:p>
            <a:pPr marL="343080" indent="-290520">
              <a:lnSpc>
                <a:spcPct val="150000"/>
              </a:lnSpc>
              <a:buClr>
                <a:srgbClr val="C0791B"/>
              </a:buClr>
              <a:buSzPct val="158000"/>
              <a:buFont typeface="Nunito"/>
              <a:buChar char="●"/>
            </a:pPr>
            <a:r>
              <a:rPr lang="en-US" sz="1800" b="1" strike="noStrike" spc="-1" dirty="0">
                <a:solidFill>
                  <a:schemeClr val="dk2"/>
                </a:solidFill>
                <a:latin typeface="Nunito"/>
                <a:ea typeface="Nunito"/>
              </a:rPr>
              <a:t> AMC 8 Practice Link: </a:t>
            </a:r>
            <a:r>
              <a:rPr lang="en-US" sz="1800" b="1" u="sng" strike="noStrike" spc="-1" dirty="0">
                <a:solidFill>
                  <a:schemeClr val="hlink"/>
                </a:solidFill>
                <a:uFillTx/>
                <a:latin typeface="Nunito"/>
                <a:ea typeface="Nunito"/>
                <a:hlinkClick r:id="rId3"/>
              </a:rPr>
              <a:t>AMC 8 Problems &amp; Solutions</a:t>
            </a:r>
            <a:endParaRPr lang="en-US" sz="1800" b="0" strike="noStrike" spc="-1" dirty="0">
              <a:solidFill>
                <a:srgbClr val="000000"/>
              </a:solidFill>
              <a:latin typeface="Arial"/>
            </a:endParaRPr>
          </a:p>
        </p:txBody>
      </p:sp>
      <p:pic>
        <p:nvPicPr>
          <p:cNvPr id="166" name="Google Shape;350;p7"/>
          <p:cNvPicPr/>
          <p:nvPr/>
        </p:nvPicPr>
        <p:blipFill>
          <a:blip r:embed="rId4"/>
          <a:stretch/>
        </p:blipFill>
        <p:spPr>
          <a:xfrm>
            <a:off x="6613920" y="453600"/>
            <a:ext cx="2309760" cy="784080"/>
          </a:xfrm>
          <a:prstGeom prst="rect">
            <a:avLst/>
          </a:prstGeom>
          <a:ln w="0">
            <a:noFill/>
          </a:ln>
        </p:spPr>
      </p:pic>
      <p:sp>
        <p:nvSpPr>
          <p:cNvPr id="167" name="Rectangle 166"/>
          <p:cNvSpPr/>
          <p:nvPr/>
        </p:nvSpPr>
        <p:spPr>
          <a:xfrm>
            <a:off x="914400" y="3309257"/>
            <a:ext cx="7440840" cy="293890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800" b="0" strike="noStrike" spc="-1" dirty="0">
                <a:solidFill>
                  <a:srgbClr val="000000"/>
                </a:solidFill>
                <a:latin typeface="Arial"/>
              </a:rPr>
              <a:t>Year	</a:t>
            </a:r>
            <a:r>
              <a:rPr lang="en-US" sz="1500" b="0" strike="noStrike" spc="-1" dirty="0">
                <a:solidFill>
                  <a:srgbClr val="000000"/>
                </a:solidFill>
                <a:latin typeface="Arial"/>
              </a:rPr>
              <a:t>Honor Roll 5%	Distinguished Honor Roll 1%	Achievement Roll</a:t>
            </a:r>
          </a:p>
          <a:p>
            <a:pPr>
              <a:lnSpc>
                <a:spcPct val="100000"/>
              </a:lnSpc>
            </a:pPr>
            <a:r>
              <a:rPr lang="en-US" sz="1800" b="0" strike="noStrike" spc="-1" dirty="0">
                <a:solidFill>
                  <a:srgbClr val="000000"/>
                </a:solidFill>
                <a:latin typeface="Arial"/>
              </a:rPr>
              <a:t>2024	18			21		15</a:t>
            </a:r>
          </a:p>
          <a:p>
            <a:pPr>
              <a:lnSpc>
                <a:spcPct val="100000"/>
              </a:lnSpc>
            </a:pPr>
            <a:r>
              <a:rPr lang="en-US" sz="1800" b="0" strike="noStrike" spc="-1" dirty="0">
                <a:solidFill>
                  <a:srgbClr val="000000"/>
                </a:solidFill>
                <a:latin typeface="Arial"/>
              </a:rPr>
              <a:t>2023	17	  		21		15</a:t>
            </a:r>
          </a:p>
          <a:p>
            <a:pPr>
              <a:lnSpc>
                <a:spcPct val="100000"/>
              </a:lnSpc>
            </a:pPr>
            <a:r>
              <a:rPr lang="en-US" sz="1800" b="0" strike="noStrike" spc="-1" dirty="0">
                <a:solidFill>
                  <a:srgbClr val="000000"/>
                </a:solidFill>
                <a:latin typeface="Arial"/>
              </a:rPr>
              <a:t>2022	19			22		15</a:t>
            </a:r>
          </a:p>
          <a:p>
            <a:pPr>
              <a:lnSpc>
                <a:spcPct val="100000"/>
              </a:lnSpc>
            </a:pPr>
            <a:r>
              <a:rPr lang="en-US" sz="1800" b="0" strike="noStrike" spc="-1" dirty="0">
                <a:solidFill>
                  <a:srgbClr val="000000"/>
                </a:solidFill>
                <a:latin typeface="Arial"/>
              </a:rPr>
              <a:t>2020	18			21		15</a:t>
            </a:r>
          </a:p>
          <a:p>
            <a:pPr>
              <a:lnSpc>
                <a:spcPct val="100000"/>
              </a:lnSpc>
            </a:pPr>
            <a:r>
              <a:rPr lang="en-US" sz="1800" b="0" strike="noStrike" spc="-1" dirty="0">
                <a:solidFill>
                  <a:srgbClr val="000000"/>
                </a:solidFill>
                <a:latin typeface="Arial"/>
              </a:rPr>
              <a:t>2019	19			23		15</a:t>
            </a:r>
          </a:p>
          <a:p>
            <a:pPr>
              <a:lnSpc>
                <a:spcPct val="100000"/>
              </a:lnSpc>
            </a:pPr>
            <a:r>
              <a:rPr lang="en-US" sz="1800" b="0" strike="noStrike" spc="-1" dirty="0">
                <a:solidFill>
                  <a:srgbClr val="000000"/>
                </a:solidFill>
                <a:latin typeface="Arial"/>
              </a:rPr>
              <a:t>2018	15			19		15</a:t>
            </a:r>
          </a:p>
          <a:p>
            <a:pPr>
              <a:lnSpc>
                <a:spcPct val="100000"/>
              </a:lnSpc>
            </a:pPr>
            <a:r>
              <a:rPr lang="en-US" sz="1800" b="0" strike="noStrike" spc="-1" dirty="0">
                <a:solidFill>
                  <a:srgbClr val="000000"/>
                </a:solidFill>
                <a:latin typeface="Arial"/>
              </a:rPr>
              <a:t>2017	17			20		15</a:t>
            </a:r>
          </a:p>
          <a:p>
            <a:pPr>
              <a:lnSpc>
                <a:spcPct val="100000"/>
              </a:lnSpc>
            </a:pPr>
            <a:r>
              <a:rPr lang="en-US" sz="1800" b="0" strike="noStrike" spc="-1" dirty="0">
                <a:solidFill>
                  <a:srgbClr val="000000"/>
                </a:solidFill>
                <a:latin typeface="Arial"/>
              </a:rPr>
              <a:t>2016	18			22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E77FE-F680-8137-15A0-938575BB82F2}"/>
              </a:ext>
            </a:extLst>
          </p:cNvPr>
          <p:cNvSpPr>
            <a:spLocks noGrp="1"/>
          </p:cNvSpPr>
          <p:nvPr>
            <p:ph type="title"/>
          </p:nvPr>
        </p:nvSpPr>
        <p:spPr/>
        <p:txBody>
          <a:bodyPr/>
          <a:lstStyle/>
          <a:p>
            <a:pPr algn="ctr"/>
            <a:r>
              <a:rPr lang="en-US" sz="3600" dirty="0"/>
              <a:t>2025 AMC 8 Test</a:t>
            </a:r>
          </a:p>
        </p:txBody>
      </p:sp>
      <p:sp>
        <p:nvSpPr>
          <p:cNvPr id="3" name="Subtitle 2">
            <a:extLst>
              <a:ext uri="{FF2B5EF4-FFF2-40B4-BE49-F238E27FC236}">
                <a16:creationId xmlns:a16="http://schemas.microsoft.com/office/drawing/2014/main" id="{B228EAF9-AD02-B8DA-A505-44030AF95B76}"/>
              </a:ext>
            </a:extLst>
          </p:cNvPr>
          <p:cNvSpPr>
            <a:spLocks noGrp="1"/>
          </p:cNvSpPr>
          <p:nvPr>
            <p:ph type="subTitle"/>
          </p:nvPr>
        </p:nvSpPr>
        <p:spPr>
          <a:xfrm>
            <a:off x="457200" y="1604520"/>
            <a:ext cx="8229240" cy="4578566"/>
          </a:xfrm>
        </p:spPr>
        <p:txBody>
          <a:bodyPr/>
          <a:lstStyle/>
          <a:p>
            <a:pPr algn="l">
              <a:spcBef>
                <a:spcPts val="750"/>
              </a:spcBef>
              <a:spcAft>
                <a:spcPts val="750"/>
              </a:spcAft>
              <a:buNone/>
            </a:pPr>
            <a:r>
              <a:rPr lang="en-US" sz="2800" b="1" i="0" dirty="0">
                <a:solidFill>
                  <a:srgbClr val="1B365D"/>
                </a:solidFill>
                <a:effectLst/>
                <a:latin typeface="Roboto" panose="02000000000000000000" pitchFamily="2" charset="0"/>
              </a:rPr>
              <a:t>AMC 8 (January 2025) 98,000 students in the U.S</a:t>
            </a:r>
          </a:p>
          <a:p>
            <a:pPr algn="l">
              <a:lnSpc>
                <a:spcPct val="150000"/>
              </a:lnSpc>
              <a:buFont typeface="Arial" panose="020B0604020202020204" pitchFamily="34" charset="0"/>
              <a:buChar char="•"/>
            </a:pPr>
            <a:r>
              <a:rPr lang="en-US" sz="2200" b="0" i="0" dirty="0">
                <a:solidFill>
                  <a:srgbClr val="000000"/>
                </a:solidFill>
                <a:effectLst/>
                <a:latin typeface="Roboto" panose="02000000000000000000" pitchFamily="2" charset="0"/>
              </a:rPr>
              <a:t>Average Score: 11.75</a:t>
            </a:r>
          </a:p>
          <a:p>
            <a:pPr algn="l">
              <a:lnSpc>
                <a:spcPct val="200000"/>
              </a:lnSpc>
              <a:buFont typeface="Arial" panose="020B0604020202020204" pitchFamily="34" charset="0"/>
              <a:buChar char="•"/>
            </a:pPr>
            <a:r>
              <a:rPr lang="en-US" sz="2200" dirty="0">
                <a:solidFill>
                  <a:srgbClr val="000000"/>
                </a:solidFill>
                <a:latin typeface="Roboto" panose="02000000000000000000" pitchFamily="2" charset="0"/>
              </a:rPr>
              <a:t>15 points: Achievement Honor Roll for 6</a:t>
            </a:r>
            <a:r>
              <a:rPr lang="en-US" sz="2200" baseline="30000" dirty="0">
                <a:solidFill>
                  <a:srgbClr val="000000"/>
                </a:solidFill>
                <a:latin typeface="Roboto" panose="02000000000000000000" pitchFamily="2" charset="0"/>
              </a:rPr>
              <a:t>th</a:t>
            </a:r>
            <a:r>
              <a:rPr lang="en-US" sz="2200" dirty="0">
                <a:solidFill>
                  <a:srgbClr val="000000"/>
                </a:solidFill>
                <a:latin typeface="Roboto" panose="02000000000000000000" pitchFamily="2" charset="0"/>
              </a:rPr>
              <a:t> grade and under</a:t>
            </a:r>
            <a:endParaRPr lang="en-US" sz="2200" b="0" i="0" dirty="0">
              <a:solidFill>
                <a:srgbClr val="000000"/>
              </a:solidFill>
              <a:effectLst/>
              <a:latin typeface="Roboto" panose="02000000000000000000" pitchFamily="2" charset="0"/>
            </a:endParaRPr>
          </a:p>
          <a:p>
            <a:pPr algn="l">
              <a:lnSpc>
                <a:spcPct val="200000"/>
              </a:lnSpc>
              <a:buFont typeface="Arial" panose="020B0604020202020204" pitchFamily="34" charset="0"/>
              <a:buChar char="•"/>
            </a:pPr>
            <a:r>
              <a:rPr lang="en-US" sz="2200" b="0" i="0" dirty="0">
                <a:solidFill>
                  <a:srgbClr val="000000"/>
                </a:solidFill>
                <a:effectLst/>
                <a:latin typeface="Roboto" panose="02000000000000000000" pitchFamily="2" charset="0"/>
              </a:rPr>
              <a:t>Top 5% HR: 19</a:t>
            </a:r>
          </a:p>
          <a:p>
            <a:pPr algn="l">
              <a:lnSpc>
                <a:spcPct val="200000"/>
              </a:lnSpc>
              <a:buFont typeface="Arial" panose="020B0604020202020204" pitchFamily="34" charset="0"/>
              <a:buChar char="•"/>
            </a:pPr>
            <a:r>
              <a:rPr lang="en-US" sz="2200" b="0" i="0" dirty="0">
                <a:solidFill>
                  <a:srgbClr val="000000"/>
                </a:solidFill>
                <a:effectLst/>
                <a:latin typeface="Roboto" panose="02000000000000000000" pitchFamily="2" charset="0"/>
              </a:rPr>
              <a:t>Top 2.5%: 21</a:t>
            </a:r>
          </a:p>
          <a:p>
            <a:pPr algn="l">
              <a:lnSpc>
                <a:spcPct val="200000"/>
              </a:lnSpc>
              <a:buFont typeface="Arial" panose="020B0604020202020204" pitchFamily="34" charset="0"/>
              <a:buChar char="•"/>
            </a:pPr>
            <a:r>
              <a:rPr lang="en-US" sz="2200" b="0" i="0" dirty="0">
                <a:solidFill>
                  <a:srgbClr val="000000"/>
                </a:solidFill>
                <a:effectLst/>
                <a:latin typeface="Roboto" panose="02000000000000000000" pitchFamily="2" charset="0"/>
              </a:rPr>
              <a:t>Top 1% DHR: 23</a:t>
            </a:r>
          </a:p>
          <a:p>
            <a:pPr algn="l">
              <a:lnSpc>
                <a:spcPct val="200000"/>
              </a:lnSpc>
              <a:buFont typeface="Arial" panose="020B0604020202020204" pitchFamily="34" charset="0"/>
              <a:buChar char="•"/>
            </a:pPr>
            <a:r>
              <a:rPr lang="en-US" sz="2200" dirty="0">
                <a:solidFill>
                  <a:srgbClr val="000000"/>
                </a:solidFill>
                <a:latin typeface="Roboto" panose="02000000000000000000" pitchFamily="2" charset="0"/>
              </a:rPr>
              <a:t>CACC AMC 8 Class: 23 students in total, 13 students voluntarily reported scores: 24, 21, 20, 19, 18, 16*3, 15*2, 14*2, 13</a:t>
            </a:r>
            <a:endParaRPr lang="en-US" sz="2200" b="0" i="0" dirty="0">
              <a:solidFill>
                <a:srgbClr val="000000"/>
              </a:solidFill>
              <a:effectLst/>
              <a:latin typeface="Roboto" panose="02000000000000000000" pitchFamily="2" charset="0"/>
            </a:endParaRPr>
          </a:p>
          <a:p>
            <a:endParaRPr lang="en-US" dirty="0"/>
          </a:p>
        </p:txBody>
      </p:sp>
    </p:spTree>
    <p:extLst>
      <p:ext uri="{BB962C8B-B14F-4D97-AF65-F5344CB8AC3E}">
        <p14:creationId xmlns:p14="http://schemas.microsoft.com/office/powerpoint/2010/main" val="599450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Rectangle 167"/>
          <p:cNvSpPr/>
          <p:nvPr/>
        </p:nvSpPr>
        <p:spPr>
          <a:xfrm>
            <a:off x="228600" y="1600200"/>
            <a:ext cx="8795520" cy="498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1800" b="0" strike="noStrike" spc="-1" dirty="0">
              <a:solidFill>
                <a:srgbClr val="000000"/>
              </a:solidFill>
              <a:latin typeface="Arial"/>
            </a:endParaRPr>
          </a:p>
          <a:p>
            <a:pPr>
              <a:lnSpc>
                <a:spcPct val="100000"/>
              </a:lnSpc>
            </a:pPr>
            <a:r>
              <a:rPr lang="en-US" sz="2150" b="1" u="sng" strike="noStrike" spc="-1" dirty="0">
                <a:solidFill>
                  <a:schemeClr val="dk2"/>
                </a:solidFill>
                <a:uFillTx/>
                <a:latin typeface="Nunito"/>
                <a:ea typeface="Nunito"/>
              </a:rPr>
              <a:t>AMC 10 (10th grade &amp; below)</a:t>
            </a:r>
            <a:r>
              <a:rPr lang="en-US" sz="2150" b="0" u="sng" strike="noStrike" spc="-1" dirty="0">
                <a:solidFill>
                  <a:schemeClr val="dk2"/>
                </a:solidFill>
                <a:uFillTx/>
                <a:latin typeface="Nunito"/>
                <a:ea typeface="Nunito"/>
              </a:rPr>
              <a:t>:</a:t>
            </a:r>
            <a:r>
              <a:rPr lang="en-US" sz="1510" b="0" u="sng" strike="noStrike" spc="-1" dirty="0">
                <a:solidFill>
                  <a:schemeClr val="dk2"/>
                </a:solidFill>
                <a:uFillTx/>
                <a:latin typeface="Nunito"/>
                <a:ea typeface="Nunito"/>
              </a:rPr>
              <a:t> </a:t>
            </a:r>
            <a:r>
              <a:rPr lang="en-US" sz="2000" b="1" strike="noStrike" spc="-1" dirty="0">
                <a:solidFill>
                  <a:schemeClr val="dk2"/>
                </a:solidFill>
                <a:latin typeface="Nunito"/>
                <a:ea typeface="Nunito"/>
              </a:rPr>
              <a:t>25 Questions/75 minutes</a:t>
            </a:r>
            <a:endParaRPr lang="en-US" sz="2000" b="0" strike="noStrike" spc="-1" dirty="0">
              <a:solidFill>
                <a:srgbClr val="000000"/>
              </a:solidFill>
              <a:latin typeface="Arial"/>
            </a:endParaRPr>
          </a:p>
          <a:p>
            <a:pPr>
              <a:lnSpc>
                <a:spcPct val="100000"/>
              </a:lnSpc>
            </a:pPr>
            <a:r>
              <a:rPr lang="en-US" sz="1700" b="0" strike="noStrike" spc="-1" dirty="0">
                <a:solidFill>
                  <a:schemeClr val="dk2"/>
                </a:solidFill>
                <a:latin typeface="Nunito"/>
                <a:ea typeface="Nunito"/>
              </a:rPr>
              <a:t>AMC 10 A &amp; AMC 10 B @ November   </a:t>
            </a:r>
            <a:endParaRPr lang="en-US" sz="1700" b="0" strike="noStrike" spc="-1" dirty="0">
              <a:solidFill>
                <a:srgbClr val="000000"/>
              </a:solidFill>
              <a:latin typeface="Arial"/>
            </a:endParaRPr>
          </a:p>
          <a:p>
            <a:pPr>
              <a:lnSpc>
                <a:spcPct val="100000"/>
              </a:lnSpc>
            </a:pPr>
            <a:r>
              <a:rPr lang="en-US" sz="1700" b="0" strike="noStrike" spc="-1" dirty="0">
                <a:solidFill>
                  <a:srgbClr val="333333"/>
                </a:solidFill>
                <a:highlight>
                  <a:srgbClr val="FFFFFF"/>
                </a:highlight>
                <a:latin typeface="Arial"/>
                <a:ea typeface="Arial"/>
              </a:rPr>
              <a:t>Both the A and the B versions of AMC 10 and AMC 12 have the same number of questions and rules of scoring, equal in difficulty and distribution of topics.  The only differences are the competition dates, and that each version has a different set of questions.</a:t>
            </a:r>
            <a:endParaRPr lang="en-US" sz="1700" b="0" strike="noStrike" spc="-1" dirty="0">
              <a:solidFill>
                <a:srgbClr val="000000"/>
              </a:solidFill>
              <a:latin typeface="Arial"/>
            </a:endParaRPr>
          </a:p>
          <a:p>
            <a:pPr>
              <a:lnSpc>
                <a:spcPct val="100000"/>
              </a:lnSpc>
            </a:pPr>
            <a:r>
              <a:rPr lang="en-US" sz="1700" b="0" strike="noStrike" spc="-1" dirty="0">
                <a:solidFill>
                  <a:srgbClr val="333333"/>
                </a:solidFill>
                <a:highlight>
                  <a:srgbClr val="FFFFFF"/>
                </a:highlight>
                <a:latin typeface="Arial"/>
                <a:ea typeface="Arial"/>
              </a:rPr>
              <a:t>A correct answer is worth 6 points, an unanswered question is worth 1.5 points, and a wrong answer is worth 0 points. The maximum score on the AMC 10 is 150 points. A common realistic initial target is 90 points on the AMC 10. Your final target will likely be 100-105 points on the AMC 10, the historical cutoffs for qualifying for the AIME.</a:t>
            </a:r>
          </a:p>
          <a:p>
            <a:pPr>
              <a:lnSpc>
                <a:spcPct val="100000"/>
              </a:lnSpc>
            </a:pPr>
            <a:endParaRPr lang="en-US" sz="1700" spc="-1" dirty="0">
              <a:solidFill>
                <a:srgbClr val="333333"/>
              </a:solidFill>
              <a:highlight>
                <a:srgbClr val="FFFFFF"/>
              </a:highlight>
              <a:latin typeface="Arial"/>
            </a:endParaRPr>
          </a:p>
          <a:p>
            <a:pPr>
              <a:lnSpc>
                <a:spcPct val="100000"/>
              </a:lnSpc>
            </a:pPr>
            <a:r>
              <a:rPr lang="en-US" sz="1700" b="0" strike="noStrike" spc="-1" dirty="0">
                <a:solidFill>
                  <a:srgbClr val="333333"/>
                </a:solidFill>
                <a:highlight>
                  <a:srgbClr val="FFFFFF"/>
                </a:highlight>
                <a:latin typeface="Arial"/>
              </a:rPr>
              <a:t>2024 AMC 10 for AIME Floor: 94.5-105 top 7%</a:t>
            </a:r>
            <a:endParaRPr lang="en-US" sz="1700" b="0" strike="noStrike" spc="-1" dirty="0">
              <a:solidFill>
                <a:srgbClr val="000000"/>
              </a:solidFill>
              <a:latin typeface="Arial"/>
            </a:endParaRPr>
          </a:p>
          <a:p>
            <a:pPr>
              <a:lnSpc>
                <a:spcPct val="100000"/>
              </a:lnSpc>
            </a:pPr>
            <a:endParaRPr lang="en-US" sz="1700" spc="-1" dirty="0">
              <a:solidFill>
                <a:schemeClr val="dk2"/>
              </a:solidFill>
              <a:latin typeface="Nunito"/>
              <a:ea typeface="Nunito"/>
            </a:endParaRPr>
          </a:p>
          <a:p>
            <a:pPr>
              <a:lnSpc>
                <a:spcPct val="100000"/>
              </a:lnSpc>
            </a:pPr>
            <a:r>
              <a:rPr lang="en-US" sz="1700" b="0" strike="noStrike" spc="-1" dirty="0">
                <a:solidFill>
                  <a:schemeClr val="dk2"/>
                </a:solidFill>
                <a:latin typeface="Nunito"/>
                <a:ea typeface="Nunito"/>
              </a:rPr>
              <a:t>AIME </a:t>
            </a:r>
            <a:r>
              <a:rPr lang="en-US" sz="1700" b="0" strike="noStrike" spc="-1" dirty="0">
                <a:solidFill>
                  <a:srgbClr val="005DAA"/>
                </a:solidFill>
                <a:latin typeface="Arial"/>
                <a:ea typeface="Arial"/>
              </a:rPr>
              <a:t>(</a:t>
            </a:r>
            <a:r>
              <a:rPr lang="en-US" sz="1700" b="0" strike="noStrike" spc="-1" dirty="0">
                <a:solidFill>
                  <a:srgbClr val="005DAA"/>
                </a:solidFill>
                <a:highlight>
                  <a:srgbClr val="FFFFFF"/>
                </a:highlight>
                <a:latin typeface="Arial"/>
                <a:ea typeface="Arial"/>
              </a:rPr>
              <a:t>American Invitational Mathematics Exam</a:t>
            </a:r>
            <a:r>
              <a:rPr lang="en-US" sz="1700" b="0" strike="noStrike" spc="-1" dirty="0">
                <a:solidFill>
                  <a:srgbClr val="005DAA"/>
                </a:solidFill>
                <a:highlight>
                  <a:srgbClr val="FFFFFF"/>
                </a:highlight>
                <a:latin typeface="Wingdings"/>
                <a:ea typeface="Arial"/>
              </a:rPr>
              <a:t></a:t>
            </a:r>
            <a:r>
              <a:rPr lang="en-US" sz="1700" b="0" strike="noStrike" spc="-1" dirty="0">
                <a:solidFill>
                  <a:schemeClr val="dk2"/>
                </a:solidFill>
                <a:latin typeface="Nunito"/>
                <a:ea typeface="Nunito"/>
              </a:rPr>
              <a:t> USAJMO </a:t>
            </a:r>
            <a:r>
              <a:rPr lang="en-US" sz="1700" b="0" strike="noStrike" spc="-1" dirty="0">
                <a:solidFill>
                  <a:srgbClr val="005DAA"/>
                </a:solidFill>
                <a:latin typeface="Arial"/>
                <a:ea typeface="Arial"/>
              </a:rPr>
              <a:t>(</a:t>
            </a:r>
            <a:r>
              <a:rPr lang="en-US" sz="1700" b="0" strike="noStrike" spc="-1" dirty="0">
                <a:solidFill>
                  <a:srgbClr val="005DAA"/>
                </a:solidFill>
                <a:highlight>
                  <a:srgbClr val="FFFFFF"/>
                </a:highlight>
                <a:latin typeface="Arial"/>
                <a:ea typeface="Arial"/>
              </a:rPr>
              <a:t>USA Junior Mathematical Olympiad)</a:t>
            </a:r>
            <a:r>
              <a:rPr lang="en-US" sz="1700" b="0" strike="noStrike" spc="-1" dirty="0">
                <a:solidFill>
                  <a:srgbClr val="005DAA"/>
                </a:solidFill>
                <a:highlight>
                  <a:srgbClr val="FFFFFF"/>
                </a:highlight>
                <a:latin typeface="Wingdings"/>
                <a:ea typeface="Arial"/>
              </a:rPr>
              <a:t></a:t>
            </a:r>
            <a:r>
              <a:rPr lang="en-US" sz="1700" b="0" strike="noStrike" spc="-1" dirty="0">
                <a:solidFill>
                  <a:schemeClr val="dk2"/>
                </a:solidFill>
                <a:latin typeface="Nunito"/>
                <a:ea typeface="Nunito"/>
              </a:rPr>
              <a:t> Awards</a:t>
            </a:r>
            <a:endParaRPr lang="en-US" sz="1700" b="0" strike="noStrike" spc="-1" dirty="0">
              <a:solidFill>
                <a:srgbClr val="000000"/>
              </a:solidFill>
              <a:latin typeface="Arial"/>
            </a:endParaRPr>
          </a:p>
          <a:p>
            <a:pPr>
              <a:lnSpc>
                <a:spcPct val="100000"/>
              </a:lnSpc>
            </a:pPr>
            <a:endParaRPr lang="en-US" sz="1700" b="0" strike="noStrike" spc="-1" dirty="0">
              <a:solidFill>
                <a:srgbClr val="000000"/>
              </a:solidFill>
              <a:latin typeface="Arial"/>
            </a:endParaRPr>
          </a:p>
          <a:p>
            <a:pPr>
              <a:lnSpc>
                <a:spcPct val="100000"/>
              </a:lnSpc>
            </a:pPr>
            <a:endParaRPr lang="en-US" sz="1700" b="0" strike="noStrike" spc="-1" dirty="0">
              <a:solidFill>
                <a:srgbClr val="000000"/>
              </a:solidFill>
              <a:latin typeface="Arial"/>
            </a:endParaRPr>
          </a:p>
          <a:p>
            <a:pPr>
              <a:lnSpc>
                <a:spcPct val="100000"/>
              </a:lnSpc>
            </a:pPr>
            <a:endParaRPr lang="en-US" sz="1700" b="0" strike="noStrike" spc="-1" dirty="0">
              <a:solidFill>
                <a:srgbClr val="000000"/>
              </a:solidFill>
              <a:latin typeface="Arial"/>
            </a:endParaRPr>
          </a:p>
          <a:p>
            <a:pPr>
              <a:lnSpc>
                <a:spcPct val="100000"/>
              </a:lnSpc>
            </a:pPr>
            <a:endParaRPr lang="en-US" sz="1700" b="0" strike="noStrike" spc="-1" dirty="0">
              <a:solidFill>
                <a:srgbClr val="000000"/>
              </a:solidFill>
              <a:latin typeface="Arial"/>
            </a:endParaRPr>
          </a:p>
          <a:p>
            <a:pPr>
              <a:lnSpc>
                <a:spcPct val="100000"/>
              </a:lnSpc>
            </a:pPr>
            <a:endParaRPr lang="en-US" sz="1700" b="0" strike="noStrike" spc="-1" dirty="0">
              <a:solidFill>
                <a:srgbClr val="000000"/>
              </a:solidFill>
              <a:latin typeface="Arial"/>
            </a:endParaRPr>
          </a:p>
          <a:p>
            <a:pPr>
              <a:lnSpc>
                <a:spcPct val="100000"/>
              </a:lnSpc>
            </a:pPr>
            <a:endParaRPr lang="en-US" sz="1700" b="0" strike="noStrike" spc="-1" dirty="0">
              <a:solidFill>
                <a:srgbClr val="000000"/>
              </a:solidFill>
              <a:latin typeface="Arial"/>
            </a:endParaRPr>
          </a:p>
          <a:p>
            <a:pPr>
              <a:lnSpc>
                <a:spcPct val="100000"/>
              </a:lnSpc>
            </a:pPr>
            <a:endParaRPr lang="en-US" sz="1700" b="0" strike="noStrike" spc="-1" dirty="0">
              <a:solidFill>
                <a:srgbClr val="000000"/>
              </a:solidFill>
              <a:latin typeface="Arial"/>
            </a:endParaRPr>
          </a:p>
        </p:txBody>
      </p:sp>
      <p:sp>
        <p:nvSpPr>
          <p:cNvPr id="169" name="PlaceHolder 4"/>
          <p:cNvSpPr/>
          <p:nvPr/>
        </p:nvSpPr>
        <p:spPr>
          <a:xfrm>
            <a:off x="468086" y="275040"/>
            <a:ext cx="6237720" cy="11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tabLst>
                <a:tab pos="0" algn="l"/>
              </a:tabLst>
            </a:pPr>
            <a:r>
              <a:rPr lang="en-US" sz="2800" b="1" strike="noStrike" spc="-1">
                <a:solidFill>
                  <a:schemeClr val="dk2"/>
                </a:solidFill>
                <a:latin typeface="Maven Pro"/>
                <a:ea typeface="Maven Pro"/>
              </a:rPr>
              <a:t>American Math Competition (AMC)</a:t>
            </a:r>
            <a:endParaRPr lang="en-US" sz="2800" b="0" strike="noStrike" spc="-1">
              <a:solidFill>
                <a:srgbClr val="000000"/>
              </a:solidFill>
              <a:latin typeface="Arial"/>
            </a:endParaRPr>
          </a:p>
        </p:txBody>
      </p:sp>
      <p:pic>
        <p:nvPicPr>
          <p:cNvPr id="170" name="Google Shape;350;p 1"/>
          <p:cNvPicPr/>
          <p:nvPr/>
        </p:nvPicPr>
        <p:blipFill>
          <a:blip r:embed="rId2"/>
          <a:stretch/>
        </p:blipFill>
        <p:spPr>
          <a:xfrm>
            <a:off x="6614280" y="453960"/>
            <a:ext cx="2309760" cy="784080"/>
          </a:xfrm>
          <a:prstGeom prst="rect">
            <a:avLst/>
          </a:prstGeom>
          <a:ln w="0">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Rectangle 170"/>
          <p:cNvSpPr/>
          <p:nvPr/>
        </p:nvSpPr>
        <p:spPr>
          <a:xfrm>
            <a:off x="228600" y="1600200"/>
            <a:ext cx="8795520" cy="3927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1800" b="0" strike="noStrike" spc="-1" dirty="0">
              <a:solidFill>
                <a:srgbClr val="000000"/>
              </a:solidFill>
              <a:latin typeface="Arial"/>
            </a:endParaRPr>
          </a:p>
          <a:p>
            <a:pPr>
              <a:lnSpc>
                <a:spcPct val="100000"/>
              </a:lnSpc>
            </a:pPr>
            <a:r>
              <a:rPr lang="en-US" sz="2050" b="1" u="sng" strike="noStrike" spc="-1" dirty="0">
                <a:solidFill>
                  <a:schemeClr val="dk2"/>
                </a:solidFill>
                <a:uFillTx/>
                <a:latin typeface="Nunito"/>
                <a:ea typeface="Nunito"/>
              </a:rPr>
              <a:t>AMC 12 (12th grade &amp; below): </a:t>
            </a:r>
            <a:r>
              <a:rPr lang="en-US" sz="2050" b="1" strike="noStrike" spc="-1" dirty="0">
                <a:solidFill>
                  <a:schemeClr val="dk2"/>
                </a:solidFill>
                <a:latin typeface="Nunito"/>
                <a:ea typeface="Nunito"/>
              </a:rPr>
              <a:t>25 Qs/75 minutes)</a:t>
            </a:r>
            <a:r>
              <a:rPr lang="en-US" sz="1410" b="0" strike="noStrike" spc="-1" dirty="0">
                <a:solidFill>
                  <a:schemeClr val="dk2"/>
                </a:solidFill>
                <a:latin typeface="Nunito"/>
                <a:ea typeface="Nunito"/>
              </a:rPr>
              <a:t> </a:t>
            </a:r>
            <a:r>
              <a:rPr lang="en-US" sz="1300" b="0" strike="noStrike" spc="-1" dirty="0">
                <a:solidFill>
                  <a:schemeClr val="dk2"/>
                </a:solidFill>
                <a:latin typeface="Nunito"/>
                <a:ea typeface="Nunito"/>
              </a:rPr>
              <a:t>: </a:t>
            </a:r>
            <a:endParaRPr lang="en-US" sz="1300" b="0" strike="noStrike" spc="-1" dirty="0">
              <a:solidFill>
                <a:srgbClr val="000000"/>
              </a:solidFill>
              <a:latin typeface="Arial"/>
            </a:endParaRPr>
          </a:p>
          <a:p>
            <a:pPr>
              <a:lnSpc>
                <a:spcPct val="100000"/>
              </a:lnSpc>
            </a:pPr>
            <a:r>
              <a:rPr lang="en-US" sz="1720" b="0" strike="noStrike" spc="-1" dirty="0">
                <a:solidFill>
                  <a:schemeClr val="dk2"/>
                </a:solidFill>
                <a:latin typeface="Nunito"/>
                <a:ea typeface="Nunito"/>
              </a:rPr>
              <a:t>AMC 12A &amp; AMC 12 B @ November  </a:t>
            </a:r>
            <a:endParaRPr lang="en-US" sz="1720" b="0" strike="noStrike" spc="-1" dirty="0">
              <a:solidFill>
                <a:srgbClr val="000000"/>
              </a:solidFill>
              <a:latin typeface="Arial"/>
            </a:endParaRPr>
          </a:p>
          <a:p>
            <a:pPr>
              <a:lnSpc>
                <a:spcPct val="100000"/>
              </a:lnSpc>
            </a:pPr>
            <a:endParaRPr lang="en-US" sz="1720" b="0" strike="noStrike" spc="-1" dirty="0">
              <a:solidFill>
                <a:srgbClr val="000000"/>
              </a:solidFill>
              <a:latin typeface="Arial"/>
            </a:endParaRPr>
          </a:p>
          <a:p>
            <a:pPr>
              <a:lnSpc>
                <a:spcPct val="100000"/>
              </a:lnSpc>
            </a:pPr>
            <a:r>
              <a:rPr lang="en-US" sz="1720" b="0" strike="noStrike" spc="-1" dirty="0">
                <a:solidFill>
                  <a:schemeClr val="dk2"/>
                </a:solidFill>
                <a:latin typeface="Nunito"/>
                <a:ea typeface="Nunito"/>
              </a:rPr>
              <a:t>top 15% </a:t>
            </a:r>
            <a:r>
              <a:rPr lang="en-US" sz="1720" b="0" strike="noStrike" spc="-1" dirty="0">
                <a:solidFill>
                  <a:schemeClr val="dk2"/>
                </a:solidFill>
                <a:latin typeface="Wingdings"/>
                <a:ea typeface="Nunito"/>
              </a:rPr>
              <a:t></a:t>
            </a:r>
            <a:r>
              <a:rPr lang="en-US" sz="1720" b="0" strike="noStrike" spc="-1" dirty="0">
                <a:solidFill>
                  <a:schemeClr val="dk2"/>
                </a:solidFill>
                <a:latin typeface="Nunito"/>
                <a:ea typeface="Nunito"/>
              </a:rPr>
              <a:t>AIME</a:t>
            </a:r>
            <a:r>
              <a:rPr lang="en-US" sz="1720" b="0" strike="noStrike" spc="-1" dirty="0">
                <a:solidFill>
                  <a:schemeClr val="dk2"/>
                </a:solidFill>
                <a:latin typeface="Wingdings"/>
                <a:ea typeface="Nunito"/>
              </a:rPr>
              <a:t></a:t>
            </a:r>
            <a:r>
              <a:rPr lang="en-US" sz="1720" b="0" strike="noStrike" spc="-1" dirty="0">
                <a:solidFill>
                  <a:schemeClr val="dk2"/>
                </a:solidFill>
                <a:latin typeface="Nunito"/>
                <a:ea typeface="Nunito"/>
              </a:rPr>
              <a:t> USAMO (</a:t>
            </a:r>
            <a:r>
              <a:rPr lang="en-US" sz="2000" b="0" strike="noStrike" spc="-1" dirty="0">
                <a:solidFill>
                  <a:srgbClr val="005DAA"/>
                </a:solidFill>
                <a:highlight>
                  <a:srgbClr val="FFFFFF"/>
                </a:highlight>
                <a:latin typeface="Arial"/>
                <a:ea typeface="Arial"/>
              </a:rPr>
              <a:t>USA Mathematical Olympiad)</a:t>
            </a:r>
            <a:r>
              <a:rPr lang="en-US" sz="1720" b="0" strike="noStrike" spc="-1" dirty="0">
                <a:solidFill>
                  <a:schemeClr val="dk2"/>
                </a:solidFill>
                <a:latin typeface="Nunito"/>
                <a:ea typeface="Nunito"/>
              </a:rPr>
              <a:t> </a:t>
            </a:r>
            <a:r>
              <a:rPr lang="en-US" sz="1720" b="0" strike="noStrike" spc="-1" dirty="0">
                <a:solidFill>
                  <a:schemeClr val="dk2"/>
                </a:solidFill>
                <a:latin typeface="Wingdings"/>
                <a:ea typeface="Nunito"/>
              </a:rPr>
              <a:t></a:t>
            </a:r>
            <a:r>
              <a:rPr lang="en-US" sz="1720" b="0" strike="noStrike" spc="-1" dirty="0">
                <a:solidFill>
                  <a:schemeClr val="dk2"/>
                </a:solidFill>
                <a:latin typeface="Nunito"/>
                <a:ea typeface="Nunito"/>
              </a:rPr>
              <a:t> MOSP</a:t>
            </a:r>
            <a:r>
              <a:rPr lang="en-US" sz="1720" b="0" strike="noStrike" spc="-1" dirty="0">
                <a:solidFill>
                  <a:srgbClr val="6FA8DC"/>
                </a:solidFill>
                <a:latin typeface="Nunito"/>
                <a:ea typeface="Nunito"/>
              </a:rPr>
              <a:t> </a:t>
            </a:r>
            <a:r>
              <a:rPr lang="en-US" sz="2029" b="0" strike="noStrike" spc="-1" dirty="0">
                <a:solidFill>
                  <a:srgbClr val="0B5394"/>
                </a:solidFill>
                <a:latin typeface="Nunito"/>
                <a:ea typeface="Nunito"/>
              </a:rPr>
              <a:t>(Math Olympiad Summer Program)</a:t>
            </a:r>
            <a:r>
              <a:rPr lang="en-US" sz="1720" b="0" strike="noStrike" spc="-1" dirty="0">
                <a:solidFill>
                  <a:srgbClr val="3D85C6"/>
                </a:solidFill>
                <a:latin typeface="Wingdings"/>
                <a:ea typeface="Nunito"/>
              </a:rPr>
              <a:t></a:t>
            </a:r>
            <a:r>
              <a:rPr lang="en-US" sz="1720" b="0" strike="noStrike" spc="-1" dirty="0">
                <a:solidFill>
                  <a:schemeClr val="dk2"/>
                </a:solidFill>
                <a:latin typeface="Nunito"/>
                <a:ea typeface="Nunito"/>
              </a:rPr>
              <a:t> IMO </a:t>
            </a:r>
            <a:r>
              <a:rPr lang="en-US" sz="2029" b="0" strike="noStrike" spc="-1" dirty="0">
                <a:solidFill>
                  <a:srgbClr val="005DAA"/>
                </a:solidFill>
                <a:latin typeface="Nunito"/>
                <a:ea typeface="Nunito"/>
              </a:rPr>
              <a:t>(International Math Olympiad)</a:t>
            </a:r>
          </a:p>
          <a:p>
            <a:pPr>
              <a:lnSpc>
                <a:spcPct val="100000"/>
              </a:lnSpc>
            </a:pPr>
            <a:endParaRPr lang="en-US" sz="2029" b="0" strike="noStrike" spc="-1" dirty="0">
              <a:solidFill>
                <a:srgbClr val="000000"/>
              </a:solidFill>
              <a:latin typeface="Arial"/>
            </a:endParaRPr>
          </a:p>
          <a:p>
            <a:pPr>
              <a:lnSpc>
                <a:spcPct val="100000"/>
              </a:lnSpc>
            </a:pPr>
            <a:r>
              <a:rPr lang="en-US" b="0" strike="noStrike" spc="-1" dirty="0">
                <a:solidFill>
                  <a:schemeClr val="tx2"/>
                </a:solidFill>
                <a:latin typeface="Arial"/>
              </a:rPr>
              <a:t>2024 AIME Floor : 76.5-88.5</a:t>
            </a:r>
          </a:p>
          <a:p>
            <a:pPr>
              <a:lnSpc>
                <a:spcPct val="100000"/>
              </a:lnSpc>
            </a:pPr>
            <a:endParaRPr lang="en-US" sz="1000" b="0" strike="noStrike" spc="-1" dirty="0">
              <a:solidFill>
                <a:srgbClr val="000000"/>
              </a:solidFill>
              <a:latin typeface="Arial"/>
            </a:endParaRPr>
          </a:p>
          <a:p>
            <a:r>
              <a:rPr lang="en-US" sz="2000" b="1" spc="-1" dirty="0">
                <a:solidFill>
                  <a:schemeClr val="tx2"/>
                </a:solidFill>
                <a:latin typeface="Nunito"/>
              </a:rPr>
              <a:t>In 2025, 119,000 American students and 40,000 international students took AMC 10 &amp; AMC 12  </a:t>
            </a:r>
            <a:endParaRPr lang="en-US" sz="2000" b="1" spc="-1" dirty="0">
              <a:solidFill>
                <a:schemeClr val="tx2"/>
              </a:solidFill>
            </a:endParaRPr>
          </a:p>
          <a:p>
            <a:pPr>
              <a:lnSpc>
                <a:spcPct val="100000"/>
              </a:lnSpc>
            </a:pPr>
            <a:endParaRPr lang="en-US" sz="900" b="0" strike="noStrike" spc="-1" dirty="0">
              <a:solidFill>
                <a:srgbClr val="000000"/>
              </a:solidFill>
              <a:latin typeface="Arial"/>
            </a:endParaRPr>
          </a:p>
          <a:p>
            <a:pPr>
              <a:lnSpc>
                <a:spcPct val="100000"/>
              </a:lnSpc>
            </a:pPr>
            <a:r>
              <a:rPr lang="en-US" sz="2000" dirty="0">
                <a:solidFill>
                  <a:schemeClr val="tx2"/>
                </a:solidFill>
                <a:latin typeface="Roboto" panose="02000000000000000000" pitchFamily="2" charset="0"/>
              </a:rPr>
              <a:t>U</a:t>
            </a:r>
            <a:r>
              <a:rPr lang="en-US" sz="2000" b="0" i="0" dirty="0">
                <a:solidFill>
                  <a:schemeClr val="tx2"/>
                </a:solidFill>
                <a:effectLst/>
                <a:latin typeface="Roboto" panose="02000000000000000000" pitchFamily="2" charset="0"/>
              </a:rPr>
              <a:t>sually 6000–7000 qualify for AMIE each year</a:t>
            </a:r>
            <a:endParaRPr lang="en-US" sz="2000" b="0" i="0" dirty="0">
              <a:solidFill>
                <a:srgbClr val="000000"/>
              </a:solidFill>
              <a:effectLst/>
              <a:latin typeface="Roboto" panose="02000000000000000000" pitchFamily="2" charset="0"/>
            </a:endParaRPr>
          </a:p>
          <a:p>
            <a:pPr>
              <a:lnSpc>
                <a:spcPct val="100000"/>
              </a:lnSpc>
            </a:pPr>
            <a:endParaRPr lang="en-US" sz="2029" spc="-1" dirty="0">
              <a:solidFill>
                <a:srgbClr val="005DAA"/>
              </a:solidFill>
              <a:latin typeface="Nunito"/>
            </a:endParaRPr>
          </a:p>
          <a:p>
            <a:pPr>
              <a:lnSpc>
                <a:spcPct val="100000"/>
              </a:lnSpc>
            </a:pPr>
            <a:endParaRPr lang="en-US" sz="2029" b="0" strike="noStrike" spc="-1" dirty="0">
              <a:solidFill>
                <a:srgbClr val="000000"/>
              </a:solidFill>
              <a:latin typeface="Arial"/>
            </a:endParaRPr>
          </a:p>
        </p:txBody>
      </p:sp>
      <p:sp>
        <p:nvSpPr>
          <p:cNvPr id="172" name="PlaceHolder 7"/>
          <p:cNvSpPr/>
          <p:nvPr/>
        </p:nvSpPr>
        <p:spPr>
          <a:xfrm>
            <a:off x="457200" y="275040"/>
            <a:ext cx="6237720" cy="11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tabLst>
                <a:tab pos="0" algn="l"/>
              </a:tabLst>
            </a:pPr>
            <a:r>
              <a:rPr lang="en-US" sz="2800" b="1" strike="noStrike" spc="-1">
                <a:solidFill>
                  <a:schemeClr val="dk2"/>
                </a:solidFill>
                <a:latin typeface="Maven Pro"/>
                <a:ea typeface="Maven Pro"/>
              </a:rPr>
              <a:t>American Math Competition (AMC)</a:t>
            </a:r>
            <a:endParaRPr lang="en-US" sz="2800" b="0" strike="noStrike" spc="-1">
              <a:solidFill>
                <a:srgbClr val="000000"/>
              </a:solidFill>
              <a:latin typeface="Arial"/>
            </a:endParaRPr>
          </a:p>
        </p:txBody>
      </p:sp>
      <p:pic>
        <p:nvPicPr>
          <p:cNvPr id="173" name="Google Shape;350;p 2"/>
          <p:cNvPicPr/>
          <p:nvPr/>
        </p:nvPicPr>
        <p:blipFill>
          <a:blip r:embed="rId2"/>
          <a:stretch/>
        </p:blipFill>
        <p:spPr>
          <a:xfrm>
            <a:off x="6614280" y="453960"/>
            <a:ext cx="2309760" cy="784080"/>
          </a:xfrm>
          <a:prstGeom prst="rect">
            <a:avLst/>
          </a:prstGeom>
          <a:ln w="0">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4" name="Google Shape;365;p10"/>
          <p:cNvCxnSpPr/>
          <p:nvPr/>
        </p:nvCxnSpPr>
        <p:spPr>
          <a:xfrm>
            <a:off x="0" y="0"/>
            <a:ext cx="915480" cy="1080"/>
          </a:xfrm>
          <a:prstGeom prst="straightConnector1">
            <a:avLst/>
          </a:prstGeom>
          <a:ln w="9525">
            <a:solidFill>
              <a:srgbClr val="FBFFFF"/>
            </a:solidFill>
            <a:round/>
          </a:ln>
        </p:spPr>
      </p:cxnSp>
      <p:sp>
        <p:nvSpPr>
          <p:cNvPr id="175" name="PlaceHolder 1"/>
          <p:cNvSpPr>
            <a:spLocks noGrp="1"/>
          </p:cNvSpPr>
          <p:nvPr>
            <p:ph type="title"/>
          </p:nvPr>
        </p:nvSpPr>
        <p:spPr>
          <a:xfrm>
            <a:off x="457200" y="274680"/>
            <a:ext cx="8228520" cy="1141920"/>
          </a:xfrm>
          <a:prstGeom prst="rect">
            <a:avLst/>
          </a:prstGeom>
          <a:noFill/>
          <a:ln w="0">
            <a:noFill/>
          </a:ln>
        </p:spPr>
        <p:txBody>
          <a:bodyPr lIns="90000" tIns="45000" rIns="90000" bIns="45000" anchor="ctr">
            <a:normAutofit/>
          </a:bodyPr>
          <a:lstStyle/>
          <a:p>
            <a:pPr indent="0" algn="ctr">
              <a:lnSpc>
                <a:spcPct val="100000"/>
              </a:lnSpc>
              <a:buNone/>
              <a:tabLst>
                <a:tab pos="0" algn="l"/>
              </a:tabLst>
            </a:pPr>
            <a:r>
              <a:rPr lang="en-US" sz="2800" b="1" strike="noStrike" spc="-1">
                <a:solidFill>
                  <a:schemeClr val="dk2"/>
                </a:solidFill>
                <a:latin typeface="Maven Pro"/>
                <a:ea typeface="Maven Pro"/>
              </a:rPr>
              <a:t> </a:t>
            </a:r>
            <a:endParaRPr lang="en-US" sz="2800" b="0" strike="noStrike" spc="-1">
              <a:solidFill>
                <a:srgbClr val="000000"/>
              </a:solidFill>
              <a:latin typeface="Arial"/>
            </a:endParaRPr>
          </a:p>
        </p:txBody>
      </p:sp>
      <p:sp>
        <p:nvSpPr>
          <p:cNvPr id="176" name="PlaceHolder 2"/>
          <p:cNvSpPr>
            <a:spLocks noGrp="1"/>
          </p:cNvSpPr>
          <p:nvPr>
            <p:ph/>
          </p:nvPr>
        </p:nvSpPr>
        <p:spPr>
          <a:xfrm>
            <a:off x="457200" y="1600200"/>
            <a:ext cx="8228520" cy="4524840"/>
          </a:xfrm>
          <a:prstGeom prst="rect">
            <a:avLst/>
          </a:prstGeom>
          <a:noFill/>
          <a:ln w="0">
            <a:noFill/>
          </a:ln>
        </p:spPr>
        <p:txBody>
          <a:bodyPr lIns="90000" tIns="45000" rIns="90000" bIns="45000" anchor="t">
            <a:normAutofit/>
          </a:bodyPr>
          <a:lstStyle/>
          <a:p>
            <a:pPr marL="343080" indent="0">
              <a:lnSpc>
                <a:spcPct val="115000"/>
              </a:lnSpc>
              <a:buNone/>
              <a:tabLst>
                <a:tab pos="0" algn="l"/>
              </a:tabLst>
            </a:pPr>
            <a:r>
              <a:rPr lang="en-US" sz="1650" b="1" u="sng" strike="noStrike" spc="-1" dirty="0">
                <a:solidFill>
                  <a:schemeClr val="dk2"/>
                </a:solidFill>
                <a:uFillTx/>
                <a:latin typeface="Nunito"/>
                <a:ea typeface="Nunito"/>
              </a:rPr>
              <a:t>Berkeley Mini Math Tournament</a:t>
            </a:r>
            <a:endParaRPr lang="en-US" sz="1650" b="0" strike="noStrike" spc="-1" dirty="0">
              <a:solidFill>
                <a:srgbClr val="000000"/>
              </a:solidFill>
              <a:latin typeface="Arial"/>
            </a:endParaRPr>
          </a:p>
          <a:p>
            <a:pPr marL="343080" indent="-370800">
              <a:lnSpc>
                <a:spcPct val="115000"/>
              </a:lnSpc>
              <a:spcBef>
                <a:spcPts val="496"/>
              </a:spcBef>
              <a:buClr>
                <a:srgbClr val="C0791B"/>
              </a:buClr>
              <a:buSzPct val="224000"/>
              <a:buFont typeface="Nunito"/>
              <a:buChar char="●"/>
              <a:tabLst>
                <a:tab pos="0" algn="l"/>
              </a:tabLst>
            </a:pPr>
            <a:r>
              <a:rPr lang="en-US" sz="1540" b="0" strike="noStrike" spc="-1" dirty="0">
                <a:solidFill>
                  <a:schemeClr val="dk2"/>
                </a:solidFill>
                <a:latin typeface="Nunito"/>
                <a:ea typeface="Nunito"/>
              </a:rPr>
              <a:t>Middle School  Students + Advanced 5</a:t>
            </a:r>
            <a:r>
              <a:rPr lang="en-US" sz="1539" b="0" strike="noStrike" spc="-1" baseline="30000" dirty="0">
                <a:solidFill>
                  <a:schemeClr val="dk2"/>
                </a:solidFill>
                <a:latin typeface="Nunito"/>
                <a:ea typeface="Nunito"/>
              </a:rPr>
              <a:t>th</a:t>
            </a:r>
            <a:r>
              <a:rPr lang="en-US" sz="1540" b="0" strike="noStrike" spc="-1" dirty="0">
                <a:solidFill>
                  <a:schemeClr val="dk2"/>
                </a:solidFill>
                <a:latin typeface="Nunito"/>
                <a:ea typeface="Nunito"/>
              </a:rPr>
              <a:t> graders</a:t>
            </a:r>
            <a:endParaRPr lang="en-US" sz="1540" b="0" strike="noStrike" spc="-1" dirty="0">
              <a:solidFill>
                <a:srgbClr val="000000"/>
              </a:solidFill>
              <a:latin typeface="Arial"/>
            </a:endParaRPr>
          </a:p>
          <a:p>
            <a:pPr marL="343080" indent="-370800">
              <a:lnSpc>
                <a:spcPct val="115000"/>
              </a:lnSpc>
              <a:spcBef>
                <a:spcPts val="496"/>
              </a:spcBef>
              <a:buClr>
                <a:srgbClr val="C0791B"/>
              </a:buClr>
              <a:buSzPct val="224000"/>
              <a:buFont typeface="Nunito"/>
              <a:buChar char="●"/>
              <a:tabLst>
                <a:tab pos="0" algn="l"/>
              </a:tabLst>
            </a:pPr>
            <a:r>
              <a:rPr lang="en-US" sz="1540" b="0" strike="noStrike" spc="-1" dirty="0">
                <a:solidFill>
                  <a:schemeClr val="dk2"/>
                </a:solidFill>
                <a:latin typeface="Nunito"/>
                <a:ea typeface="Nunito"/>
              </a:rPr>
              <a:t>5 students per team (CACC can form teams)</a:t>
            </a:r>
            <a:endParaRPr lang="en-US" sz="1540" b="0" strike="noStrike" spc="-1" dirty="0">
              <a:solidFill>
                <a:srgbClr val="000000"/>
              </a:solidFill>
              <a:latin typeface="Arial"/>
            </a:endParaRPr>
          </a:p>
          <a:p>
            <a:pPr marL="743040" lvl="1" indent="-281160">
              <a:lnSpc>
                <a:spcPct val="115000"/>
              </a:lnSpc>
              <a:spcBef>
                <a:spcPts val="496"/>
              </a:spcBef>
              <a:buClr>
                <a:srgbClr val="C0791B"/>
              </a:buClr>
              <a:buSzPct val="152000"/>
              <a:buFont typeface="Nunito"/>
              <a:buChar char="○"/>
              <a:tabLst>
                <a:tab pos="0" algn="l"/>
              </a:tabLst>
            </a:pPr>
            <a:r>
              <a:rPr lang="en-US" sz="1340" b="0" strike="noStrike" spc="-1" dirty="0">
                <a:solidFill>
                  <a:schemeClr val="dk2"/>
                </a:solidFill>
                <a:latin typeface="Nunito"/>
                <a:ea typeface="Nunito"/>
              </a:rPr>
              <a:t>  Puzzle Round/Individual Round/Pacer Round/Team Round</a:t>
            </a:r>
            <a:endParaRPr lang="en-US" sz="1340" b="0" strike="noStrike" spc="-1" dirty="0">
              <a:solidFill>
                <a:srgbClr val="000000"/>
              </a:solidFill>
              <a:latin typeface="Arial"/>
            </a:endParaRPr>
          </a:p>
          <a:p>
            <a:pPr marL="343080" indent="-370800">
              <a:lnSpc>
                <a:spcPct val="115000"/>
              </a:lnSpc>
              <a:spcBef>
                <a:spcPts val="496"/>
              </a:spcBef>
              <a:buClr>
                <a:srgbClr val="C0791B"/>
              </a:buClr>
              <a:buSzPct val="224000"/>
              <a:buFont typeface="Nunito"/>
              <a:buChar char="●"/>
              <a:tabLst>
                <a:tab pos="0" algn="l"/>
              </a:tabLst>
            </a:pPr>
            <a:r>
              <a:rPr lang="en-US" sz="1540" b="0" strike="noStrike" spc="-1" dirty="0">
                <a:solidFill>
                  <a:schemeClr val="dk2"/>
                </a:solidFill>
                <a:latin typeface="Nunito"/>
                <a:ea typeface="Nunito"/>
              </a:rPr>
              <a:t>Date: April, usually on a Sunday  </a:t>
            </a:r>
            <a:endParaRPr lang="en-US" sz="1540" b="0" strike="noStrike" spc="-1" dirty="0">
              <a:solidFill>
                <a:srgbClr val="000000"/>
              </a:solidFill>
              <a:latin typeface="Arial"/>
            </a:endParaRPr>
          </a:p>
          <a:p>
            <a:pPr marL="343080" indent="-370800">
              <a:lnSpc>
                <a:spcPct val="115000"/>
              </a:lnSpc>
              <a:spcBef>
                <a:spcPts val="496"/>
              </a:spcBef>
              <a:buClr>
                <a:srgbClr val="C0791B"/>
              </a:buClr>
              <a:buSzPct val="224000"/>
              <a:buFont typeface="Nunito"/>
              <a:buChar char="●"/>
              <a:tabLst>
                <a:tab pos="0" algn="l"/>
              </a:tabLst>
            </a:pPr>
            <a:r>
              <a:rPr lang="en-US" sz="1540" b="0" strike="noStrike" spc="-1" dirty="0">
                <a:solidFill>
                  <a:schemeClr val="dk2"/>
                </a:solidFill>
                <a:latin typeface="Nunito"/>
                <a:ea typeface="Nunito"/>
              </a:rPr>
              <a:t>Location: UC Berkeley Campus</a:t>
            </a:r>
            <a:endParaRPr lang="en-US" sz="1540" b="0" strike="noStrike" spc="-1" dirty="0">
              <a:solidFill>
                <a:srgbClr val="000000"/>
              </a:solidFill>
              <a:latin typeface="Arial"/>
            </a:endParaRPr>
          </a:p>
          <a:p>
            <a:pPr marL="343080" indent="-370800">
              <a:lnSpc>
                <a:spcPct val="115000"/>
              </a:lnSpc>
              <a:spcBef>
                <a:spcPts val="496"/>
              </a:spcBef>
              <a:buClr>
                <a:srgbClr val="C0791B"/>
              </a:buClr>
              <a:buSzPct val="224000"/>
              <a:buFont typeface="Nunito"/>
              <a:buChar char="●"/>
              <a:tabLst>
                <a:tab pos="0" algn="l"/>
              </a:tabLst>
            </a:pPr>
            <a:r>
              <a:rPr lang="en-US" sz="1540" b="0" strike="noStrike" spc="-1" dirty="0">
                <a:solidFill>
                  <a:schemeClr val="dk2"/>
                </a:solidFill>
                <a:latin typeface="Nunito"/>
                <a:ea typeface="Nunito"/>
              </a:rPr>
              <a:t>Registration in CACC: $15 </a:t>
            </a:r>
            <a:endParaRPr lang="en-US" sz="1540" b="0" strike="noStrike" spc="-1" dirty="0">
              <a:solidFill>
                <a:srgbClr val="000000"/>
              </a:solidFill>
              <a:latin typeface="Arial"/>
            </a:endParaRPr>
          </a:p>
          <a:p>
            <a:pPr marL="343080" indent="-370800">
              <a:lnSpc>
                <a:spcPct val="115000"/>
              </a:lnSpc>
              <a:spcBef>
                <a:spcPts val="496"/>
              </a:spcBef>
              <a:buClr>
                <a:srgbClr val="C0791B"/>
              </a:buClr>
              <a:buSzPct val="224000"/>
              <a:buFont typeface="Nunito"/>
              <a:buChar char="●"/>
              <a:tabLst>
                <a:tab pos="0" algn="l"/>
              </a:tabLst>
            </a:pPr>
            <a:r>
              <a:rPr lang="en-US" sz="1540" b="0" strike="noStrike" spc="-1" dirty="0">
                <a:solidFill>
                  <a:schemeClr val="dk2"/>
                </a:solidFill>
                <a:latin typeface="Nunito"/>
                <a:ea typeface="Nunito"/>
              </a:rPr>
              <a:t>Test questions from past years: https://www.ocf.berkeley.edu/~bmt/archive/</a:t>
            </a:r>
            <a:endParaRPr lang="en-US" sz="1540" b="0" strike="noStrike" spc="-1" dirty="0">
              <a:solidFill>
                <a:srgbClr val="000000"/>
              </a:solidFill>
              <a:latin typeface="Arial"/>
            </a:endParaRPr>
          </a:p>
          <a:p>
            <a:pPr marL="343080" indent="0">
              <a:lnSpc>
                <a:spcPct val="115000"/>
              </a:lnSpc>
              <a:spcBef>
                <a:spcPts val="496"/>
              </a:spcBef>
              <a:buNone/>
              <a:tabLst>
                <a:tab pos="0" algn="l"/>
              </a:tabLst>
            </a:pPr>
            <a:endParaRPr lang="en-US" sz="1300" b="0" strike="noStrike" spc="-1" dirty="0">
              <a:solidFill>
                <a:srgbClr val="000000"/>
              </a:solidFill>
              <a:latin typeface="Arial"/>
            </a:endParaRPr>
          </a:p>
          <a:p>
            <a:pPr marL="343080" indent="0">
              <a:lnSpc>
                <a:spcPct val="115000"/>
              </a:lnSpc>
              <a:spcBef>
                <a:spcPts val="496"/>
              </a:spcBef>
              <a:buNone/>
              <a:tabLst>
                <a:tab pos="0" algn="l"/>
              </a:tabLst>
            </a:pPr>
            <a:r>
              <a:rPr lang="en-US" sz="1650" b="1" u="sng" strike="noStrike" spc="-1" dirty="0">
                <a:solidFill>
                  <a:schemeClr val="dk2"/>
                </a:solidFill>
                <a:uFillTx/>
                <a:latin typeface="Nunito"/>
                <a:ea typeface="Nunito"/>
              </a:rPr>
              <a:t>Berkeley Math Tournament </a:t>
            </a:r>
            <a:endParaRPr lang="en-US" sz="1650" b="0" strike="noStrike" spc="-1" dirty="0">
              <a:solidFill>
                <a:srgbClr val="000000"/>
              </a:solidFill>
              <a:latin typeface="Arial"/>
            </a:endParaRPr>
          </a:p>
          <a:p>
            <a:pPr marL="343080" indent="-370800">
              <a:lnSpc>
                <a:spcPct val="115000"/>
              </a:lnSpc>
              <a:spcBef>
                <a:spcPts val="496"/>
              </a:spcBef>
              <a:buClr>
                <a:srgbClr val="C0791B"/>
              </a:buClr>
              <a:buSzPct val="224000"/>
              <a:buFont typeface="Nunito"/>
              <a:buChar char="●"/>
              <a:tabLst>
                <a:tab pos="0" algn="l"/>
              </a:tabLst>
            </a:pPr>
            <a:r>
              <a:rPr lang="en-US" sz="1540" b="0" strike="noStrike" spc="-1" dirty="0">
                <a:solidFill>
                  <a:schemeClr val="dk2"/>
                </a:solidFill>
                <a:latin typeface="Nunito"/>
                <a:ea typeface="Nunito"/>
              </a:rPr>
              <a:t>High School students + Advanced 7</a:t>
            </a:r>
            <a:r>
              <a:rPr lang="en-US" sz="1539" b="0" strike="noStrike" spc="-1" baseline="30000" dirty="0">
                <a:solidFill>
                  <a:schemeClr val="dk2"/>
                </a:solidFill>
                <a:latin typeface="Nunito"/>
                <a:ea typeface="Nunito"/>
              </a:rPr>
              <a:t>th</a:t>
            </a:r>
            <a:r>
              <a:rPr lang="en-US" sz="1540" b="0" strike="noStrike" spc="-1" dirty="0">
                <a:solidFill>
                  <a:schemeClr val="dk2"/>
                </a:solidFill>
                <a:latin typeface="Nunito"/>
                <a:ea typeface="Nunito"/>
              </a:rPr>
              <a:t> &amp; 8</a:t>
            </a:r>
            <a:r>
              <a:rPr lang="en-US" sz="1539" b="0" strike="noStrike" spc="-1" baseline="30000" dirty="0">
                <a:solidFill>
                  <a:schemeClr val="dk2"/>
                </a:solidFill>
                <a:latin typeface="Nunito"/>
                <a:ea typeface="Nunito"/>
              </a:rPr>
              <a:t>th</a:t>
            </a:r>
            <a:r>
              <a:rPr lang="en-US" sz="1540" b="0" strike="noStrike" spc="-1" dirty="0">
                <a:solidFill>
                  <a:schemeClr val="dk2"/>
                </a:solidFill>
                <a:latin typeface="Nunito"/>
                <a:ea typeface="Nunito"/>
              </a:rPr>
              <a:t> graders</a:t>
            </a:r>
            <a:endParaRPr lang="en-US" sz="1540" b="0" strike="noStrike" spc="-1" dirty="0">
              <a:solidFill>
                <a:srgbClr val="000000"/>
              </a:solidFill>
              <a:latin typeface="Arial"/>
            </a:endParaRPr>
          </a:p>
          <a:p>
            <a:pPr marL="343080" indent="-370800">
              <a:lnSpc>
                <a:spcPct val="115000"/>
              </a:lnSpc>
              <a:spcBef>
                <a:spcPts val="496"/>
              </a:spcBef>
              <a:spcAft>
                <a:spcPts val="1199"/>
              </a:spcAft>
              <a:buClr>
                <a:srgbClr val="C0791B"/>
              </a:buClr>
              <a:buSzPct val="224000"/>
              <a:buFont typeface="Nunito"/>
              <a:buChar char="●"/>
              <a:tabLst>
                <a:tab pos="0" algn="l"/>
              </a:tabLst>
            </a:pPr>
            <a:r>
              <a:rPr lang="en-US" sz="1540" b="0" strike="noStrike" spc="-1" dirty="0">
                <a:solidFill>
                  <a:schemeClr val="dk2"/>
                </a:solidFill>
                <a:latin typeface="Nunito"/>
                <a:ea typeface="Nunito"/>
              </a:rPr>
              <a:t>Date: Fall</a:t>
            </a:r>
            <a:endParaRPr lang="en-US" sz="1540" b="0" strike="noStrike" spc="-1" dirty="0">
              <a:solidFill>
                <a:srgbClr val="000000"/>
              </a:solidFill>
              <a:latin typeface="Arial"/>
            </a:endParaRPr>
          </a:p>
        </p:txBody>
      </p:sp>
      <p:pic>
        <p:nvPicPr>
          <p:cNvPr id="177" name="Google Shape;368;p10"/>
          <p:cNvPicPr/>
          <p:nvPr/>
        </p:nvPicPr>
        <p:blipFill>
          <a:blip r:embed="rId3"/>
          <a:stretch/>
        </p:blipFill>
        <p:spPr>
          <a:xfrm>
            <a:off x="1224720" y="552960"/>
            <a:ext cx="6504480" cy="770400"/>
          </a:xfrm>
          <a:prstGeom prst="rect">
            <a:avLst/>
          </a:prstGeom>
          <a:ln w="0">
            <a:noFill/>
          </a:ln>
        </p:spPr>
      </p:pic>
      <p:pic>
        <p:nvPicPr>
          <p:cNvPr id="178" name="Google Shape;369;p10"/>
          <p:cNvPicPr/>
          <p:nvPr/>
        </p:nvPicPr>
        <p:blipFill>
          <a:blip r:embed="rId4"/>
          <a:stretch/>
        </p:blipFill>
        <p:spPr>
          <a:xfrm>
            <a:off x="6210360" y="4546800"/>
            <a:ext cx="1795680" cy="1725840"/>
          </a:xfrm>
          <a:prstGeom prst="rect">
            <a:avLst/>
          </a:prstGeom>
          <a:ln w="0">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PlaceHolder 1"/>
          <p:cNvSpPr>
            <a:spLocks noGrp="1"/>
          </p:cNvSpPr>
          <p:nvPr>
            <p:ph type="title"/>
          </p:nvPr>
        </p:nvSpPr>
        <p:spPr>
          <a:xfrm>
            <a:off x="1613160" y="518760"/>
            <a:ext cx="5545800" cy="781920"/>
          </a:xfrm>
          <a:prstGeom prst="rect">
            <a:avLst/>
          </a:prstGeom>
          <a:solidFill>
            <a:srgbClr val="CFE2F3"/>
          </a:solidFill>
          <a:ln w="0">
            <a:noFill/>
          </a:ln>
          <a:effectLst>
            <a:outerShdw blurRad="57240" dist="104688" dir="3060102" rotWithShape="0">
              <a:srgbClr val="000000">
                <a:alpha val="70000"/>
              </a:srgbClr>
            </a:outerShdw>
          </a:effectLst>
        </p:spPr>
        <p:txBody>
          <a:bodyPr lIns="90000" tIns="45000" rIns="90000" bIns="45000" anchor="ctr">
            <a:normAutofit/>
          </a:bodyPr>
          <a:lstStyle/>
          <a:p>
            <a:pPr indent="0" algn="ctr">
              <a:lnSpc>
                <a:spcPct val="100000"/>
              </a:lnSpc>
              <a:buNone/>
              <a:tabLst>
                <a:tab pos="0" algn="l"/>
              </a:tabLst>
            </a:pPr>
            <a:r>
              <a:rPr lang="en-US" sz="2800" b="1" strike="noStrike" spc="-1" dirty="0">
                <a:solidFill>
                  <a:schemeClr val="dk2"/>
                </a:solidFill>
                <a:highlight>
                  <a:srgbClr val="CFE2F3"/>
                </a:highlight>
                <a:latin typeface="Maven Pro"/>
                <a:ea typeface="Maven Pro"/>
              </a:rPr>
              <a:t>Math Classes We Offer</a:t>
            </a:r>
            <a:endParaRPr lang="en-US" sz="2800" b="0" strike="noStrike" spc="-1" dirty="0">
              <a:solidFill>
                <a:srgbClr val="000000"/>
              </a:solidFill>
              <a:latin typeface="Arial"/>
            </a:endParaRPr>
          </a:p>
        </p:txBody>
      </p:sp>
      <p:sp>
        <p:nvSpPr>
          <p:cNvPr id="192" name="PlaceHolder 2"/>
          <p:cNvSpPr>
            <a:spLocks noGrp="1"/>
          </p:cNvSpPr>
          <p:nvPr>
            <p:ph/>
          </p:nvPr>
        </p:nvSpPr>
        <p:spPr>
          <a:xfrm>
            <a:off x="457200" y="1600200"/>
            <a:ext cx="8228520" cy="4737960"/>
          </a:xfrm>
          <a:prstGeom prst="rect">
            <a:avLst/>
          </a:prstGeom>
          <a:noFill/>
          <a:ln w="0">
            <a:noFill/>
          </a:ln>
        </p:spPr>
        <p:txBody>
          <a:bodyPr lIns="90000" tIns="45000" rIns="90000" bIns="45000" anchor="t">
            <a:noAutofit/>
          </a:bodyPr>
          <a:lstStyle/>
          <a:p>
            <a:pPr marL="457200" indent="-349200">
              <a:lnSpc>
                <a:spcPct val="115000"/>
              </a:lnSpc>
              <a:spcBef>
                <a:spcPts val="360"/>
              </a:spcBef>
              <a:buClr>
                <a:srgbClr val="C0791B"/>
              </a:buClr>
              <a:buFont typeface="Nunito"/>
              <a:buChar char="●"/>
            </a:pPr>
            <a:r>
              <a:rPr lang="en-US" sz="1800" b="1" strike="noStrike" spc="-1" dirty="0">
                <a:solidFill>
                  <a:schemeClr val="dk2"/>
                </a:solidFill>
                <a:latin typeface="Nunito"/>
                <a:ea typeface="Nunito"/>
              </a:rPr>
              <a:t>Competitive Math (CM) → Math Kangaroo </a:t>
            </a:r>
            <a:endParaRPr lang="en-US" sz="1800" b="0" strike="noStrike" spc="-1" dirty="0">
              <a:solidFill>
                <a:srgbClr val="000000"/>
              </a:solidFill>
              <a:latin typeface="Arial"/>
            </a:endParaRPr>
          </a:p>
          <a:p>
            <a:pPr marL="914400" lvl="1" indent="-343080">
              <a:lnSpc>
                <a:spcPct val="115000"/>
              </a:lnSpc>
              <a:buClr>
                <a:srgbClr val="C0791B"/>
              </a:buClr>
              <a:buFont typeface="Nunito"/>
              <a:buChar char="○"/>
            </a:pPr>
            <a:r>
              <a:rPr lang="en-US" sz="1800" b="0" strike="noStrike" spc="-1" dirty="0">
                <a:solidFill>
                  <a:schemeClr val="dk2"/>
                </a:solidFill>
                <a:latin typeface="Nunito"/>
                <a:ea typeface="Nunito"/>
              </a:rPr>
              <a:t>Level 1: Grades 2-3</a:t>
            </a:r>
            <a:endParaRPr lang="en-US" sz="1800" b="0" strike="noStrike" spc="-1" dirty="0">
              <a:solidFill>
                <a:srgbClr val="000000"/>
              </a:solidFill>
              <a:latin typeface="Arial"/>
            </a:endParaRPr>
          </a:p>
          <a:p>
            <a:pPr marL="914400" lvl="1" indent="-343080">
              <a:lnSpc>
                <a:spcPct val="115000"/>
              </a:lnSpc>
              <a:buClr>
                <a:srgbClr val="C0791B"/>
              </a:buClr>
              <a:buFont typeface="Nunito"/>
              <a:buChar char="○"/>
            </a:pPr>
            <a:r>
              <a:rPr lang="en-US" sz="1800" b="0" strike="noStrike" spc="-1" dirty="0">
                <a:solidFill>
                  <a:schemeClr val="dk2"/>
                </a:solidFill>
                <a:latin typeface="Nunito"/>
                <a:ea typeface="Nunito"/>
              </a:rPr>
              <a:t>Level 2: Grades 3-4</a:t>
            </a:r>
            <a:endParaRPr lang="en-US" sz="1800" b="0" strike="noStrike" spc="-1" dirty="0">
              <a:solidFill>
                <a:srgbClr val="000000"/>
              </a:solidFill>
              <a:latin typeface="Arial"/>
            </a:endParaRPr>
          </a:p>
          <a:p>
            <a:pPr marL="914400" lvl="1" indent="-343080">
              <a:lnSpc>
                <a:spcPct val="115000"/>
              </a:lnSpc>
              <a:buClr>
                <a:srgbClr val="C0791B"/>
              </a:buClr>
              <a:buFont typeface="Nunito"/>
              <a:buChar char="○"/>
            </a:pPr>
            <a:r>
              <a:rPr lang="en-US" sz="1800" b="0" strike="noStrike" spc="-1" dirty="0">
                <a:solidFill>
                  <a:schemeClr val="dk2"/>
                </a:solidFill>
                <a:latin typeface="Nunito"/>
                <a:ea typeface="Nunito"/>
              </a:rPr>
              <a:t>Level 3: Grades 5-6</a:t>
            </a:r>
            <a:endParaRPr lang="en-US" sz="1800" b="0" strike="noStrike" spc="-1" dirty="0">
              <a:solidFill>
                <a:srgbClr val="000000"/>
              </a:solidFill>
              <a:latin typeface="Arial"/>
            </a:endParaRPr>
          </a:p>
          <a:p>
            <a:pPr marL="914400" lvl="1" indent="0">
              <a:lnSpc>
                <a:spcPct val="115000"/>
              </a:lnSpc>
              <a:buNone/>
            </a:pPr>
            <a:endParaRPr lang="en-US" sz="1800" b="0" strike="noStrike" spc="-1" dirty="0">
              <a:solidFill>
                <a:srgbClr val="000000"/>
              </a:solidFill>
              <a:latin typeface="Arial"/>
            </a:endParaRPr>
          </a:p>
          <a:p>
            <a:pPr marL="914400" indent="0">
              <a:lnSpc>
                <a:spcPct val="115000"/>
              </a:lnSpc>
              <a:buNone/>
              <a:tabLst>
                <a:tab pos="0" algn="l"/>
              </a:tabLst>
            </a:pPr>
            <a:r>
              <a:rPr lang="en-US" sz="1800" b="0" strike="noStrike" spc="-1" dirty="0">
                <a:solidFill>
                  <a:schemeClr val="dk2"/>
                </a:solidFill>
                <a:latin typeface="Nunito"/>
                <a:ea typeface="Nunito"/>
              </a:rPr>
              <a:t>Understanding basic math concepts</a:t>
            </a:r>
            <a:endParaRPr lang="en-US" sz="1800" b="0" strike="noStrike" spc="-1" dirty="0">
              <a:solidFill>
                <a:srgbClr val="000000"/>
              </a:solidFill>
              <a:latin typeface="Arial"/>
            </a:endParaRPr>
          </a:p>
          <a:p>
            <a:pPr marL="914400" indent="0">
              <a:lnSpc>
                <a:spcPct val="115000"/>
              </a:lnSpc>
              <a:buNone/>
              <a:tabLst>
                <a:tab pos="0" algn="l"/>
              </a:tabLst>
            </a:pPr>
            <a:r>
              <a:rPr lang="en-US" sz="1800" b="0" strike="noStrike" spc="-1" dirty="0">
                <a:solidFill>
                  <a:schemeClr val="dk2"/>
                </a:solidFill>
                <a:latin typeface="Nunito"/>
                <a:ea typeface="Nunito"/>
              </a:rPr>
              <a:t>Understanding competition problems</a:t>
            </a:r>
            <a:endParaRPr lang="en-US" sz="1800" b="0" strike="noStrike" spc="-1" dirty="0">
              <a:solidFill>
                <a:srgbClr val="000000"/>
              </a:solidFill>
              <a:latin typeface="Arial"/>
            </a:endParaRPr>
          </a:p>
          <a:p>
            <a:pPr marL="914400" indent="0">
              <a:lnSpc>
                <a:spcPct val="115000"/>
              </a:lnSpc>
              <a:buNone/>
              <a:tabLst>
                <a:tab pos="0" algn="l"/>
              </a:tabLst>
            </a:pPr>
            <a:r>
              <a:rPr lang="en-US" sz="1800" b="0" strike="noStrike" spc="-1" dirty="0">
                <a:solidFill>
                  <a:schemeClr val="dk2"/>
                </a:solidFill>
                <a:latin typeface="Nunito"/>
                <a:ea typeface="Nunito"/>
              </a:rPr>
              <a:t>Identifying and interpreting graphs, pictures, and figures</a:t>
            </a:r>
            <a:endParaRPr lang="en-US" sz="1800" b="0" strike="noStrike" spc="-1" dirty="0">
              <a:solidFill>
                <a:srgbClr val="000000"/>
              </a:solidFill>
              <a:latin typeface="Arial"/>
            </a:endParaRPr>
          </a:p>
          <a:p>
            <a:pPr marL="914400" indent="0">
              <a:lnSpc>
                <a:spcPct val="115000"/>
              </a:lnSpc>
              <a:buNone/>
              <a:tabLst>
                <a:tab pos="0" algn="l"/>
              </a:tabLst>
            </a:pPr>
            <a:r>
              <a:rPr lang="en-US" sz="1800" b="0" strike="noStrike" spc="-1" dirty="0">
                <a:solidFill>
                  <a:schemeClr val="dk2"/>
                </a:solidFill>
                <a:latin typeface="Nunito"/>
                <a:ea typeface="Nunito"/>
              </a:rPr>
              <a:t>Logic training </a:t>
            </a:r>
            <a:endParaRPr lang="en-US" sz="1800" b="0" strike="noStrike" spc="-1" dirty="0">
              <a:solidFill>
                <a:srgbClr val="000000"/>
              </a:solidFill>
              <a:latin typeface="Arial"/>
            </a:endParaRPr>
          </a:p>
          <a:p>
            <a:pPr marL="914400" indent="0">
              <a:lnSpc>
                <a:spcPct val="115000"/>
              </a:lnSpc>
              <a:buNone/>
              <a:tabLst>
                <a:tab pos="0" algn="l"/>
              </a:tabLst>
            </a:pPr>
            <a:r>
              <a:rPr lang="en-US" sz="1800" b="0" strike="noStrike" spc="-1" dirty="0">
                <a:solidFill>
                  <a:schemeClr val="dk2"/>
                </a:solidFill>
                <a:latin typeface="Nunito"/>
                <a:ea typeface="Nunito"/>
              </a:rPr>
              <a:t>Basic calculations</a:t>
            </a:r>
            <a:endParaRPr lang="en-US" sz="1800" b="0" strike="noStrike" spc="-1" dirty="0">
              <a:solidFill>
                <a:srgbClr val="000000"/>
              </a:solidFill>
              <a:latin typeface="Arial"/>
            </a:endParaRPr>
          </a:p>
          <a:p>
            <a:pPr marL="914400" indent="0">
              <a:lnSpc>
                <a:spcPct val="115000"/>
              </a:lnSpc>
              <a:buNone/>
              <a:tabLst>
                <a:tab pos="0" algn="l"/>
              </a:tabLst>
            </a:pPr>
            <a:endParaRPr lang="en-US" sz="1800" b="0" strike="noStrike" spc="-1" dirty="0">
              <a:solidFill>
                <a:srgbClr val="000000"/>
              </a:solidFill>
              <a:latin typeface="Arial"/>
            </a:endParaRPr>
          </a:p>
          <a:p>
            <a:pPr marL="457200" indent="0">
              <a:lnSpc>
                <a:spcPct val="115000"/>
              </a:lnSpc>
              <a:buNone/>
              <a:tabLst>
                <a:tab pos="0" algn="l"/>
              </a:tabLst>
            </a:pPr>
            <a:endParaRPr lang="en-US" sz="1800" b="0" strike="noStrike" spc="-1" dirty="0">
              <a:solidFill>
                <a:srgbClr val="000000"/>
              </a:solidFill>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Rectangle 192"/>
          <p:cNvSpPr/>
          <p:nvPr/>
        </p:nvSpPr>
        <p:spPr>
          <a:xfrm>
            <a:off x="685800" y="1427760"/>
            <a:ext cx="8000640" cy="4456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15000"/>
              </a:lnSpc>
            </a:pPr>
            <a:r>
              <a:rPr lang="en-US" sz="1800" b="1" strike="noStrike" spc="-1">
                <a:solidFill>
                  <a:schemeClr val="dk2"/>
                </a:solidFill>
                <a:latin typeface="Nunito"/>
                <a:ea typeface="Nunito"/>
              </a:rPr>
              <a:t>MO Classes → Math Olympiads</a:t>
            </a:r>
            <a:endParaRPr lang="en-US" sz="1800" b="0" strike="noStrike" spc="-1">
              <a:solidFill>
                <a:srgbClr val="000000"/>
              </a:solidFill>
              <a:latin typeface="Arial"/>
            </a:endParaRPr>
          </a:p>
          <a:p>
            <a:pPr>
              <a:lnSpc>
                <a:spcPct val="115000"/>
              </a:lnSpc>
            </a:pPr>
            <a:r>
              <a:rPr lang="en-US" sz="1800" b="0" strike="noStrike" spc="-1">
                <a:solidFill>
                  <a:schemeClr val="dk2"/>
                </a:solidFill>
                <a:latin typeface="Nunito"/>
                <a:ea typeface="Nunito"/>
              </a:rPr>
              <a:t>Level 1: Grades 4-5</a:t>
            </a:r>
            <a:endParaRPr lang="en-US" sz="1800" b="0" strike="noStrike" spc="-1">
              <a:solidFill>
                <a:srgbClr val="000000"/>
              </a:solidFill>
              <a:latin typeface="Arial"/>
            </a:endParaRPr>
          </a:p>
          <a:p>
            <a:pPr>
              <a:lnSpc>
                <a:spcPct val="115000"/>
              </a:lnSpc>
            </a:pPr>
            <a:r>
              <a:rPr lang="en-US" sz="1800" b="0" strike="noStrike" spc="-1">
                <a:solidFill>
                  <a:schemeClr val="dk2"/>
                </a:solidFill>
                <a:latin typeface="Nunito"/>
                <a:ea typeface="Nunito"/>
              </a:rPr>
              <a:t>Level 2: Grades 5-6</a:t>
            </a:r>
            <a:endParaRPr lang="en-US" sz="1800" b="0" strike="noStrike" spc="-1">
              <a:solidFill>
                <a:srgbClr val="000000"/>
              </a:solidFill>
              <a:latin typeface="Arial"/>
            </a:endParaRPr>
          </a:p>
          <a:p>
            <a:pPr>
              <a:lnSpc>
                <a:spcPct val="115000"/>
              </a:lnSpc>
            </a:pPr>
            <a:r>
              <a:rPr lang="en-US" sz="1800" b="0" strike="noStrike" spc="-1">
                <a:solidFill>
                  <a:schemeClr val="dk2"/>
                </a:solidFill>
                <a:latin typeface="Nunito"/>
                <a:ea typeface="Nunito"/>
              </a:rPr>
              <a:t>Level 3: Grades 6-7</a:t>
            </a:r>
            <a:endParaRPr lang="en-US" sz="1800" b="0" strike="noStrike" spc="-1">
              <a:solidFill>
                <a:srgbClr val="000000"/>
              </a:solidFill>
              <a:latin typeface="Arial"/>
            </a:endParaRPr>
          </a:p>
          <a:p>
            <a:pPr>
              <a:lnSpc>
                <a:spcPct val="115000"/>
              </a:lnSpc>
            </a:pPr>
            <a:r>
              <a:rPr lang="en-US" sz="1800" b="1" strike="noStrike" spc="-1">
                <a:solidFill>
                  <a:schemeClr val="dk2"/>
                </a:solidFill>
                <a:latin typeface="Nunito"/>
                <a:ea typeface="Nunito"/>
              </a:rPr>
              <a:t>Mathcounts: </a:t>
            </a:r>
            <a:r>
              <a:rPr lang="en-US" sz="1800" b="0" strike="noStrike" spc="-1">
                <a:solidFill>
                  <a:schemeClr val="dk2"/>
                </a:solidFill>
                <a:latin typeface="Nunito"/>
                <a:ea typeface="Nunito"/>
              </a:rPr>
              <a:t>Grades 6-8</a:t>
            </a:r>
            <a:endParaRPr lang="en-US" sz="1800" b="0" strike="noStrike" spc="-1">
              <a:solidFill>
                <a:srgbClr val="000000"/>
              </a:solidFill>
              <a:latin typeface="Arial"/>
            </a:endParaRPr>
          </a:p>
          <a:p>
            <a:pPr>
              <a:lnSpc>
                <a:spcPct val="100000"/>
              </a:lnSpc>
              <a:spcBef>
                <a:spcPts val="1417"/>
              </a:spcBef>
            </a:pPr>
            <a:r>
              <a:rPr lang="en-US" sz="1500" b="0" strike="noStrike" spc="-1">
                <a:solidFill>
                  <a:schemeClr val="dk2"/>
                </a:solidFill>
                <a:latin typeface="Nunito"/>
                <a:ea typeface="Nunito"/>
              </a:rPr>
              <a:t>stimulate students' interest and enthusiasm for problem solving</a:t>
            </a:r>
            <a:endParaRPr lang="en-US" sz="1500" b="0" strike="noStrike" spc="-1">
              <a:solidFill>
                <a:srgbClr val="000000"/>
              </a:solidFill>
              <a:latin typeface="Arial"/>
            </a:endParaRPr>
          </a:p>
          <a:p>
            <a:pPr>
              <a:lnSpc>
                <a:spcPct val="100000"/>
              </a:lnSpc>
              <a:spcBef>
                <a:spcPts val="1417"/>
              </a:spcBef>
            </a:pPr>
            <a:r>
              <a:rPr lang="en-US" sz="1500" b="0" strike="noStrike" spc="-1">
                <a:solidFill>
                  <a:schemeClr val="dk2"/>
                </a:solidFill>
                <a:latin typeface="Nunito"/>
                <a:ea typeface="Nunito"/>
              </a:rPr>
              <a:t>work on past Math Olympiads problems both individually and in groups</a:t>
            </a:r>
            <a:endParaRPr lang="en-US" sz="1500" b="0" strike="noStrike" spc="-1">
              <a:solidFill>
                <a:srgbClr val="000000"/>
              </a:solidFill>
              <a:latin typeface="Arial"/>
            </a:endParaRPr>
          </a:p>
          <a:p>
            <a:pPr>
              <a:lnSpc>
                <a:spcPct val="100000"/>
              </a:lnSpc>
              <a:spcBef>
                <a:spcPts val="1417"/>
              </a:spcBef>
            </a:pPr>
            <a:r>
              <a:rPr lang="en-US" sz="1500" b="0" strike="noStrike" spc="-1">
                <a:solidFill>
                  <a:schemeClr val="dk2"/>
                </a:solidFill>
                <a:latin typeface="Nunito"/>
                <a:ea typeface="Nunito"/>
              </a:rPr>
              <a:t>Problem solving skills</a:t>
            </a:r>
            <a:endParaRPr lang="en-US" sz="1500" b="0" strike="noStrike" spc="-1">
              <a:solidFill>
                <a:srgbClr val="000000"/>
              </a:solidFill>
              <a:latin typeface="Arial"/>
            </a:endParaRPr>
          </a:p>
          <a:p>
            <a:pPr>
              <a:lnSpc>
                <a:spcPct val="100000"/>
              </a:lnSpc>
              <a:spcBef>
                <a:spcPts val="1417"/>
              </a:spcBef>
            </a:pPr>
            <a:r>
              <a:rPr lang="en-US" sz="1500" b="0" strike="noStrike" spc="-1">
                <a:solidFill>
                  <a:schemeClr val="dk2"/>
                </a:solidFill>
                <a:latin typeface="Nunito"/>
                <a:ea typeface="Nunito"/>
              </a:rPr>
              <a:t>Solve problems accurately</a:t>
            </a:r>
            <a:endParaRPr lang="en-US" sz="1500" b="0" strike="noStrike" spc="-1">
              <a:solidFill>
                <a:srgbClr val="000000"/>
              </a:solidFill>
              <a:latin typeface="Arial"/>
            </a:endParaRPr>
          </a:p>
          <a:p>
            <a:pPr>
              <a:lnSpc>
                <a:spcPct val="100000"/>
              </a:lnSpc>
              <a:spcBef>
                <a:spcPts val="1417"/>
              </a:spcBef>
            </a:pPr>
            <a:r>
              <a:rPr lang="en-US" sz="1500" b="0" strike="noStrike" spc="-1">
                <a:solidFill>
                  <a:schemeClr val="dk2"/>
                </a:solidFill>
                <a:latin typeface="Nunito"/>
                <a:ea typeface="Nunito"/>
              </a:rPr>
              <a:t>Solve problems quickly and maintain a steady pace</a:t>
            </a:r>
            <a:endParaRPr lang="en-US" sz="1500" b="0" strike="noStrike" spc="-1">
              <a:solidFill>
                <a:srgbClr val="000000"/>
              </a:solidFill>
              <a:latin typeface="Arial"/>
            </a:endParaRPr>
          </a:p>
          <a:p>
            <a:pPr>
              <a:lnSpc>
                <a:spcPct val="100000"/>
              </a:lnSpc>
              <a:spcBef>
                <a:spcPts val="1417"/>
              </a:spcBef>
            </a:pPr>
            <a:r>
              <a:rPr lang="en-US" sz="1500" b="0" strike="noStrike" spc="-1">
                <a:solidFill>
                  <a:schemeClr val="dk2"/>
                </a:solidFill>
                <a:latin typeface="Nunito"/>
                <a:ea typeface="Nunito"/>
              </a:rPr>
              <a:t>5 in-class Math Olympiad competitions from Dec to April</a:t>
            </a:r>
            <a:endParaRPr lang="en-US" sz="1500" b="0" strike="noStrike" spc="-1">
              <a:solidFill>
                <a:srgbClr val="000000"/>
              </a:solidFill>
              <a:latin typeface="Arial"/>
            </a:endParaRPr>
          </a:p>
          <a:p>
            <a:pPr>
              <a:lnSpc>
                <a:spcPct val="115000"/>
              </a:lnSpc>
            </a:pPr>
            <a:endParaRPr lang="en-US" sz="1800" b="0" strike="noStrike" spc="-1">
              <a:solidFill>
                <a:srgbClr val="000000"/>
              </a:solidFill>
              <a:latin typeface="Arial"/>
            </a:endParaRPr>
          </a:p>
        </p:txBody>
      </p:sp>
      <p:sp>
        <p:nvSpPr>
          <p:cNvPr id="194" name="PlaceHolder 5"/>
          <p:cNvSpPr/>
          <p:nvPr/>
        </p:nvSpPr>
        <p:spPr>
          <a:xfrm>
            <a:off x="1540440" y="457200"/>
            <a:ext cx="5545800" cy="781920"/>
          </a:xfrm>
          <a:prstGeom prst="rect">
            <a:avLst/>
          </a:prstGeom>
          <a:solidFill>
            <a:srgbClr val="CFE2F3"/>
          </a:solidFill>
          <a:ln w="0">
            <a:noFill/>
          </a:ln>
          <a:effectLst>
            <a:outerShdw blurRad="57240" dist="104688" dir="3060102" rotWithShape="0">
              <a:srgbClr val="000000">
                <a:alpha val="70000"/>
              </a:srgbClr>
            </a:outerShdw>
          </a:effectLst>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tabLst>
                <a:tab pos="0" algn="l"/>
              </a:tabLst>
            </a:pPr>
            <a:r>
              <a:rPr lang="en-US" sz="2800" b="1" strike="noStrike" spc="-1">
                <a:solidFill>
                  <a:schemeClr val="dk2"/>
                </a:solidFill>
                <a:highlight>
                  <a:srgbClr val="CFE2F3"/>
                </a:highlight>
                <a:latin typeface="Maven Pro"/>
                <a:ea typeface="Maven Pro"/>
              </a:rPr>
              <a:t>Math Classes We Offer</a:t>
            </a:r>
            <a:endParaRPr lang="en-US" sz="2800" b="0" strike="noStrike" spc="-1">
              <a:solidFill>
                <a:srgbClr val="000000"/>
              </a:solidFill>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PlaceHolder 6"/>
          <p:cNvSpPr/>
          <p:nvPr/>
        </p:nvSpPr>
        <p:spPr>
          <a:xfrm>
            <a:off x="1674720" y="588240"/>
            <a:ext cx="5545800" cy="781920"/>
          </a:xfrm>
          <a:prstGeom prst="rect">
            <a:avLst/>
          </a:prstGeom>
          <a:solidFill>
            <a:srgbClr val="CFE2F3"/>
          </a:solidFill>
          <a:ln w="0">
            <a:noFill/>
          </a:ln>
          <a:effectLst>
            <a:outerShdw blurRad="57240" dist="104688" dir="3060102" rotWithShape="0">
              <a:srgbClr val="000000">
                <a:alpha val="70000"/>
              </a:srgbClr>
            </a:outerShdw>
          </a:effectLst>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tabLst>
                <a:tab pos="0" algn="l"/>
              </a:tabLst>
            </a:pPr>
            <a:r>
              <a:rPr lang="en-US" sz="2800" b="1" strike="noStrike" spc="-1">
                <a:solidFill>
                  <a:schemeClr val="dk2"/>
                </a:solidFill>
                <a:highlight>
                  <a:srgbClr val="CFE2F3"/>
                </a:highlight>
                <a:latin typeface="Maven Pro"/>
                <a:ea typeface="Maven Pro"/>
              </a:rPr>
              <a:t>Math Classes We Offer</a:t>
            </a:r>
            <a:endParaRPr lang="en-US" sz="2800" b="0" strike="noStrike" spc="-1">
              <a:solidFill>
                <a:srgbClr val="000000"/>
              </a:solidFill>
              <a:latin typeface="Arial"/>
            </a:endParaRPr>
          </a:p>
        </p:txBody>
      </p:sp>
      <p:sp>
        <p:nvSpPr>
          <p:cNvPr id="196" name="Rectangle 195"/>
          <p:cNvSpPr/>
          <p:nvPr/>
        </p:nvSpPr>
        <p:spPr>
          <a:xfrm>
            <a:off x="685800" y="1541520"/>
            <a:ext cx="8229240" cy="516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15000"/>
              </a:lnSpc>
            </a:pPr>
            <a:r>
              <a:rPr lang="en-US" sz="1800" b="1" strike="noStrike" spc="-1" dirty="0">
                <a:solidFill>
                  <a:schemeClr val="dk2"/>
                </a:solidFill>
                <a:latin typeface="Nunito"/>
                <a:ea typeface="Nunito"/>
              </a:rPr>
              <a:t> AMC 8 - </a:t>
            </a:r>
            <a:r>
              <a:rPr lang="en-US" sz="1800" b="0" strike="noStrike" spc="-1" dirty="0">
                <a:solidFill>
                  <a:schemeClr val="dk2"/>
                </a:solidFill>
                <a:latin typeface="Nunito"/>
                <a:ea typeface="Nunito"/>
              </a:rPr>
              <a:t>Preparation for AMC 8 Competition</a:t>
            </a:r>
            <a:endParaRPr lang="en-US" sz="1800" b="1" strike="noStrike" spc="-1" dirty="0">
              <a:solidFill>
                <a:srgbClr val="000000"/>
              </a:solidFill>
              <a:latin typeface="Arial"/>
            </a:endParaRPr>
          </a:p>
          <a:p>
            <a:pPr>
              <a:lnSpc>
                <a:spcPct val="115000"/>
              </a:lnSpc>
            </a:pPr>
            <a:r>
              <a:rPr lang="en-US" sz="1800" b="0" strike="noStrike" spc="-1" dirty="0">
                <a:solidFill>
                  <a:schemeClr val="dk2"/>
                </a:solidFill>
                <a:latin typeface="Nunito"/>
                <a:ea typeface="Nunito"/>
              </a:rPr>
              <a:t>       Recurring concepts and problem-solving strategies. </a:t>
            </a:r>
            <a:endParaRPr lang="en-US" sz="1800" b="0" strike="noStrike" spc="-1" dirty="0">
              <a:solidFill>
                <a:srgbClr val="000000"/>
              </a:solidFill>
              <a:latin typeface="Arial"/>
            </a:endParaRPr>
          </a:p>
          <a:p>
            <a:pPr>
              <a:lnSpc>
                <a:spcPct val="115000"/>
              </a:lnSpc>
            </a:pPr>
            <a:r>
              <a:rPr lang="en-US" sz="1800" b="0" strike="noStrike" spc="-1" dirty="0">
                <a:solidFill>
                  <a:schemeClr val="dk2"/>
                </a:solidFill>
                <a:latin typeface="Nunito"/>
                <a:ea typeface="Nunito"/>
              </a:rPr>
              <a:t>       Focuses on AMC 8 test questions from #10 to #20 before test date. Encourage students to try #20 to #25 and AMC 10 #1 to #5 after the test date .</a:t>
            </a:r>
            <a:endParaRPr lang="en-US" sz="1800" b="0" strike="noStrike" spc="-1" dirty="0">
              <a:solidFill>
                <a:srgbClr val="000000"/>
              </a:solidFill>
              <a:latin typeface="Arial"/>
            </a:endParaRPr>
          </a:p>
          <a:p>
            <a:pPr>
              <a:lnSpc>
                <a:spcPct val="115000"/>
              </a:lnSpc>
            </a:pPr>
            <a:r>
              <a:rPr lang="en-US" sz="1800" b="0" strike="noStrike" spc="-1" dirty="0">
                <a:solidFill>
                  <a:schemeClr val="dk2"/>
                </a:solidFill>
                <a:latin typeface="Nunito"/>
                <a:ea typeface="Nunito"/>
              </a:rPr>
              <a:t> </a:t>
            </a:r>
            <a:r>
              <a:rPr lang="en-US" sz="1800" b="1" strike="noStrike" spc="-1" dirty="0">
                <a:solidFill>
                  <a:schemeClr val="dk2"/>
                </a:solidFill>
                <a:latin typeface="Nunito"/>
                <a:ea typeface="Nunito"/>
              </a:rPr>
              <a:t>AMC 10</a:t>
            </a:r>
            <a:r>
              <a:rPr lang="en-US" sz="1800" b="0" strike="noStrike" spc="-1" dirty="0">
                <a:solidFill>
                  <a:schemeClr val="dk2"/>
                </a:solidFill>
                <a:latin typeface="Nunito"/>
                <a:ea typeface="Nunito"/>
              </a:rPr>
              <a:t> - Preparation for AMC 10 Competition</a:t>
            </a:r>
            <a:endParaRPr lang="en-US" sz="1800" b="0" strike="noStrike" spc="-1" dirty="0">
              <a:solidFill>
                <a:srgbClr val="000000"/>
              </a:solidFill>
              <a:latin typeface="Arial"/>
            </a:endParaRPr>
          </a:p>
          <a:p>
            <a:pPr>
              <a:lnSpc>
                <a:spcPct val="115000"/>
              </a:lnSpc>
            </a:pPr>
            <a:r>
              <a:rPr lang="en-US" sz="1800" b="0" strike="noStrike" spc="-1" dirty="0">
                <a:solidFill>
                  <a:schemeClr val="dk2"/>
                </a:solidFill>
                <a:latin typeface="Nunito"/>
                <a:ea typeface="Nunito"/>
              </a:rPr>
              <a:t>        Problem solving skills in </a:t>
            </a:r>
            <a:r>
              <a:rPr lang="en-US" spc="-1" dirty="0">
                <a:solidFill>
                  <a:schemeClr val="dk2"/>
                </a:solidFill>
                <a:latin typeface="Nunito"/>
                <a:ea typeface="Nunito"/>
              </a:rPr>
              <a:t>n</a:t>
            </a:r>
            <a:r>
              <a:rPr lang="en-US" sz="1800" b="0" strike="noStrike" spc="-1" dirty="0">
                <a:solidFill>
                  <a:schemeClr val="dk2"/>
                </a:solidFill>
                <a:latin typeface="Nunito"/>
                <a:ea typeface="Nunito"/>
              </a:rPr>
              <a:t>umber theory, algebra, geometry, and counting and probability. </a:t>
            </a:r>
            <a:endParaRPr lang="en-US" sz="1800" b="0" strike="noStrike" spc="-1" dirty="0">
              <a:solidFill>
                <a:srgbClr val="000000"/>
              </a:solidFill>
              <a:latin typeface="Arial"/>
            </a:endParaRPr>
          </a:p>
          <a:p>
            <a:pPr>
              <a:lnSpc>
                <a:spcPct val="115000"/>
              </a:lnSpc>
            </a:pPr>
            <a:r>
              <a:rPr lang="en-US" sz="1800" b="0" strike="noStrike" spc="-1" dirty="0">
                <a:solidFill>
                  <a:schemeClr val="dk2"/>
                </a:solidFill>
                <a:latin typeface="Nunito"/>
                <a:ea typeface="Nunito"/>
              </a:rPr>
              <a:t>         Students are expected to do considerable amount of homework.</a:t>
            </a:r>
            <a:endParaRPr lang="en-US" sz="1800" b="0" strike="noStrike" spc="-1" dirty="0">
              <a:solidFill>
                <a:srgbClr val="000000"/>
              </a:solidFill>
              <a:latin typeface="Arial"/>
            </a:endParaRPr>
          </a:p>
          <a:p>
            <a:pPr>
              <a:lnSpc>
                <a:spcPct val="115000"/>
              </a:lnSpc>
            </a:pPr>
            <a:r>
              <a:rPr lang="en-US" sz="1800" b="0" strike="noStrike" spc="-1" dirty="0">
                <a:solidFill>
                  <a:schemeClr val="dk2"/>
                </a:solidFill>
                <a:latin typeface="Nunito"/>
                <a:ea typeface="Nunito"/>
              </a:rPr>
              <a:t>         Focuses mostly on AMC 10 up to question #15.</a:t>
            </a:r>
          </a:p>
          <a:p>
            <a:pPr>
              <a:lnSpc>
                <a:spcPct val="115000"/>
              </a:lnSpc>
            </a:pPr>
            <a:endParaRPr lang="en-US" spc="-1" dirty="0">
              <a:solidFill>
                <a:schemeClr val="dk2"/>
              </a:solidFill>
              <a:latin typeface="Nunito"/>
            </a:endParaRPr>
          </a:p>
          <a:p>
            <a:pPr>
              <a:lnSpc>
                <a:spcPct val="115000"/>
              </a:lnSpc>
            </a:pPr>
            <a:r>
              <a:rPr lang="en-US" sz="2000" b="1" i="1" u="sng" spc="-1" dirty="0">
                <a:solidFill>
                  <a:schemeClr val="accent5">
                    <a:lumMod val="75000"/>
                  </a:schemeClr>
                </a:solidFill>
                <a:latin typeface="Nunito"/>
              </a:rPr>
              <a:t>New</a:t>
            </a:r>
            <a:r>
              <a:rPr lang="en-US" sz="2000" b="1" i="1" u="sng" spc="-1" dirty="0">
                <a:solidFill>
                  <a:schemeClr val="dk2"/>
                </a:solidFill>
                <a:latin typeface="Nunito"/>
              </a:rPr>
              <a:t>:</a:t>
            </a:r>
            <a:r>
              <a:rPr lang="en-US" spc="-1" dirty="0">
                <a:solidFill>
                  <a:schemeClr val="dk2"/>
                </a:solidFill>
                <a:latin typeface="Nunito"/>
              </a:rPr>
              <a:t> One hour on-site class + one hour online discussion </a:t>
            </a:r>
          </a:p>
          <a:p>
            <a:pPr>
              <a:lnSpc>
                <a:spcPct val="115000"/>
              </a:lnSpc>
            </a:pPr>
            <a:r>
              <a:rPr lang="en-US" sz="1800" b="0" strike="noStrike" spc="-1" dirty="0">
                <a:solidFill>
                  <a:schemeClr val="dk2"/>
                </a:solidFill>
                <a:latin typeface="Nunito"/>
              </a:rPr>
              <a:t>	</a:t>
            </a:r>
            <a:r>
              <a:rPr lang="en-US" spc="-1" dirty="0">
                <a:solidFill>
                  <a:schemeClr val="dk2"/>
                </a:solidFill>
                <a:latin typeface="Nunito"/>
              </a:rPr>
              <a:t>64-hour course</a:t>
            </a:r>
          </a:p>
          <a:p>
            <a:pPr>
              <a:lnSpc>
                <a:spcPct val="115000"/>
              </a:lnSpc>
            </a:pPr>
            <a:r>
              <a:rPr lang="en-US" spc="-1" dirty="0">
                <a:solidFill>
                  <a:schemeClr val="dk2"/>
                </a:solidFill>
                <a:latin typeface="Nunito"/>
              </a:rPr>
              <a:t>           </a:t>
            </a:r>
            <a:r>
              <a:rPr lang="en-US" b="1" spc="-1" dirty="0">
                <a:solidFill>
                  <a:schemeClr val="dk2"/>
                </a:solidFill>
                <a:latin typeface="Nunito"/>
              </a:rPr>
              <a:t>Online discussion section: </a:t>
            </a:r>
            <a:r>
              <a:rPr lang="en-US" spc="-1" dirty="0">
                <a:solidFill>
                  <a:schemeClr val="dk2"/>
                </a:solidFill>
                <a:latin typeface="Nunito"/>
              </a:rPr>
              <a:t>Lead by high school TA who was a winner of the competition, </a:t>
            </a:r>
            <a:r>
              <a:rPr lang="en-US" b="0" i="0" dirty="0">
                <a:solidFill>
                  <a:schemeClr val="tx2"/>
                </a:solidFill>
                <a:effectLst/>
                <a:latin typeface="+mj-lt"/>
              </a:rPr>
              <a:t>focusing on homework</a:t>
            </a:r>
            <a:r>
              <a:rPr lang="en-US" dirty="0">
                <a:solidFill>
                  <a:schemeClr val="tx2"/>
                </a:solidFill>
                <a:latin typeface="+mj-lt"/>
              </a:rPr>
              <a:t> and</a:t>
            </a:r>
            <a:r>
              <a:rPr lang="en-US" b="0" i="0" dirty="0">
                <a:solidFill>
                  <a:schemeClr val="tx2"/>
                </a:solidFill>
                <a:effectLst/>
                <a:latin typeface="+mj-lt"/>
              </a:rPr>
              <a:t> emphasizing student interaction.</a:t>
            </a:r>
            <a:endParaRPr lang="en-US" spc="-1" dirty="0">
              <a:solidFill>
                <a:schemeClr val="tx2"/>
              </a:solidFill>
              <a:latin typeface="+mj-lt"/>
            </a:endParaRPr>
          </a:p>
          <a:p>
            <a:pPr>
              <a:lnSpc>
                <a:spcPct val="115000"/>
              </a:lnSpc>
            </a:pPr>
            <a:r>
              <a:rPr lang="en-US" sz="1800" b="0" strike="noStrike" spc="-1" dirty="0">
                <a:solidFill>
                  <a:schemeClr val="tx2"/>
                </a:solidFill>
                <a:latin typeface="Nunito"/>
              </a:rPr>
              <a:t>	</a:t>
            </a:r>
            <a:endParaRPr lang="en-US" sz="1800" b="0" strike="noStrike" spc="-1" dirty="0">
              <a:solidFill>
                <a:schemeClr val="tx2"/>
              </a:solidFill>
              <a:latin typeface="Arial"/>
            </a:endParaRPr>
          </a:p>
          <a:p>
            <a:pPr>
              <a:lnSpc>
                <a:spcPct val="115000"/>
              </a:lnSpc>
            </a:pPr>
            <a:endParaRPr lang="en-US" sz="1800" b="0" strike="noStrike" spc="-1" dirty="0">
              <a:solidFill>
                <a:srgbClr val="000000"/>
              </a:solidFill>
              <a:latin typeface="Arial"/>
            </a:endParaRPr>
          </a:p>
          <a:p>
            <a:pPr>
              <a:lnSpc>
                <a:spcPct val="115000"/>
              </a:lnSpc>
            </a:pPr>
            <a:endParaRPr lang="en-US" sz="1800" b="0" strike="noStrike" spc="-1" dirty="0">
              <a:solidFill>
                <a:srgbClr val="000000"/>
              </a:solidFill>
              <a:latin typeface="Arial"/>
            </a:endParaRPr>
          </a:p>
          <a:p>
            <a:pPr>
              <a:lnSpc>
                <a:spcPct val="115000"/>
              </a:lnSpc>
            </a:pPr>
            <a:endParaRPr lang="en-US" sz="1800" b="0" strike="noStrike" spc="-1" dirty="0">
              <a:solidFill>
                <a:srgbClr val="000000"/>
              </a:solidFill>
              <a:latin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PlaceHolder 1"/>
          <p:cNvSpPr>
            <a:spLocks noGrp="1"/>
          </p:cNvSpPr>
          <p:nvPr>
            <p:ph/>
          </p:nvPr>
        </p:nvSpPr>
        <p:spPr>
          <a:xfrm>
            <a:off x="457200" y="1166760"/>
            <a:ext cx="8228520" cy="991800"/>
          </a:xfrm>
          <a:prstGeom prst="rect">
            <a:avLst/>
          </a:prstGeom>
          <a:noFill/>
          <a:ln w="0">
            <a:noFill/>
          </a:ln>
          <a:effectLst>
            <a:outerShdw blurRad="57240" dist="19080" dir="5400000" rotWithShape="0">
              <a:srgbClr val="000000">
                <a:alpha val="50000"/>
              </a:srgbClr>
            </a:outerShdw>
          </a:effectLst>
        </p:spPr>
        <p:txBody>
          <a:bodyPr lIns="90000" tIns="45000" rIns="90000" bIns="45000" anchor="t">
            <a:noAutofit/>
          </a:bodyPr>
          <a:lstStyle/>
          <a:p>
            <a:pPr marL="594360" indent="0">
              <a:lnSpc>
                <a:spcPct val="105000"/>
              </a:lnSpc>
              <a:spcBef>
                <a:spcPts val="360"/>
              </a:spcBef>
              <a:buNone/>
              <a:tabLst>
                <a:tab pos="0" algn="l"/>
              </a:tabLst>
            </a:pPr>
            <a:r>
              <a:rPr lang="en-US" sz="2700" b="1" strike="noStrike" spc="-1">
                <a:solidFill>
                  <a:srgbClr val="292929"/>
                </a:solidFill>
                <a:highlight>
                  <a:srgbClr val="CFE2F3"/>
                </a:highlight>
                <a:latin typeface="Caveat"/>
                <a:ea typeface="Caveat"/>
              </a:rPr>
              <a:t>There are a lot of exciting moments in math competitions, </a:t>
            </a:r>
            <a:endParaRPr lang="en-US" sz="2700" b="0" strike="noStrike" spc="-1">
              <a:solidFill>
                <a:srgbClr val="000000"/>
              </a:solidFill>
              <a:latin typeface="Arial"/>
            </a:endParaRPr>
          </a:p>
          <a:p>
            <a:pPr marL="594360" indent="0" algn="ctr">
              <a:lnSpc>
                <a:spcPct val="105000"/>
              </a:lnSpc>
              <a:spcBef>
                <a:spcPts val="1199"/>
              </a:spcBef>
              <a:buNone/>
              <a:tabLst>
                <a:tab pos="0" algn="l"/>
              </a:tabLst>
            </a:pPr>
            <a:r>
              <a:rPr lang="en-US" sz="2700" b="1" strike="noStrike" spc="-1">
                <a:solidFill>
                  <a:srgbClr val="292929"/>
                </a:solidFill>
                <a:highlight>
                  <a:srgbClr val="CFE2F3"/>
                </a:highlight>
                <a:latin typeface="Caveat"/>
                <a:ea typeface="Caveat"/>
              </a:rPr>
              <a:t>as well as disappointing moments.</a:t>
            </a:r>
            <a:r>
              <a:rPr lang="en-US" sz="2700" b="1" strike="noStrike" spc="-1">
                <a:solidFill>
                  <a:srgbClr val="292929"/>
                </a:solidFill>
                <a:highlight>
                  <a:srgbClr val="FFFFFF"/>
                </a:highlight>
                <a:latin typeface="Caveat"/>
                <a:ea typeface="Caveat"/>
              </a:rPr>
              <a:t> </a:t>
            </a:r>
            <a:endParaRPr lang="en-US" sz="2700" b="0" strike="noStrike" spc="-1">
              <a:solidFill>
                <a:srgbClr val="000000"/>
              </a:solidFill>
              <a:latin typeface="Arial"/>
            </a:endParaRPr>
          </a:p>
          <a:p>
            <a:pPr marL="594360" indent="0">
              <a:lnSpc>
                <a:spcPct val="105000"/>
              </a:lnSpc>
              <a:spcBef>
                <a:spcPts val="1199"/>
              </a:spcBef>
              <a:buNone/>
              <a:tabLst>
                <a:tab pos="0" algn="l"/>
              </a:tabLst>
            </a:pPr>
            <a:endParaRPr lang="en-US" sz="1720" b="0" strike="noStrike" spc="-1">
              <a:solidFill>
                <a:srgbClr val="000000"/>
              </a:solidFill>
              <a:latin typeface="Arial"/>
            </a:endParaRPr>
          </a:p>
          <a:p>
            <a:pPr marL="594360" indent="0">
              <a:lnSpc>
                <a:spcPct val="105000"/>
              </a:lnSpc>
              <a:spcBef>
                <a:spcPts val="1199"/>
              </a:spcBef>
              <a:spcAft>
                <a:spcPts val="1199"/>
              </a:spcAft>
              <a:buNone/>
              <a:tabLst>
                <a:tab pos="0" algn="l"/>
              </a:tabLst>
            </a:pPr>
            <a:br>
              <a:rPr sz="1810"/>
            </a:br>
            <a:br>
              <a:rPr sz="1720"/>
            </a:br>
            <a:br>
              <a:rPr sz="1810"/>
            </a:br>
            <a:endParaRPr lang="en-US" sz="1810" b="0" strike="noStrike" spc="-1">
              <a:solidFill>
                <a:srgbClr val="000000"/>
              </a:solidFill>
              <a:latin typeface="Arial"/>
            </a:endParaRPr>
          </a:p>
        </p:txBody>
      </p:sp>
      <p:sp>
        <p:nvSpPr>
          <p:cNvPr id="198" name="Google Shape;435;gcad1ea4c09_0_6"/>
          <p:cNvSpPr/>
          <p:nvPr/>
        </p:nvSpPr>
        <p:spPr>
          <a:xfrm>
            <a:off x="3102429" y="5155920"/>
            <a:ext cx="5486400" cy="708120"/>
          </a:xfrm>
          <a:prstGeom prst="rect">
            <a:avLst/>
          </a:prstGeom>
          <a:solidFill>
            <a:srgbClr val="9FC5E8"/>
          </a:solidFill>
          <a:ln w="0">
            <a:noFill/>
          </a:ln>
          <a:effectLst>
            <a:outerShdw blurRad="343080" dist="190440" dir="5400000" algn="bl" rotWithShape="0">
              <a:srgbClr val="073763">
                <a:alpha val="60000"/>
              </a:srgbClr>
            </a:outerShdw>
          </a:effectLst>
        </p:spPr>
        <p:style>
          <a:lnRef idx="0">
            <a:scrgbClr r="0" g="0" b="0"/>
          </a:lnRef>
          <a:fillRef idx="0">
            <a:scrgbClr r="0" g="0" b="0"/>
          </a:fillRef>
          <a:effectRef idx="0">
            <a:scrgbClr r="0" g="0" b="0"/>
          </a:effectRef>
          <a:fontRef idx="minor"/>
        </p:style>
        <p:txBody>
          <a:bodyPr lIns="90000" tIns="91440" rIns="90000" bIns="91440" anchor="t">
            <a:noAutofit/>
          </a:bodyPr>
          <a:lstStyle/>
          <a:p>
            <a:pPr algn="ctr">
              <a:lnSpc>
                <a:spcPct val="100000"/>
              </a:lnSpc>
              <a:tabLst>
                <a:tab pos="0" algn="l"/>
              </a:tabLst>
            </a:pPr>
            <a:r>
              <a:rPr lang="en-US" sz="3000" b="1" strike="noStrike" spc="-1" dirty="0">
                <a:solidFill>
                  <a:srgbClr val="000000"/>
                </a:solidFill>
                <a:latin typeface="Georgia"/>
                <a:ea typeface="Georgia"/>
              </a:rPr>
              <a:t>Start Early and Be Patient</a:t>
            </a:r>
            <a:endParaRPr lang="en-US" sz="3000" b="0" strike="noStrike" spc="-1" dirty="0">
              <a:solidFill>
                <a:srgbClr val="000000"/>
              </a:solidFill>
              <a:latin typeface="Arial"/>
            </a:endParaRPr>
          </a:p>
        </p:txBody>
      </p:sp>
      <p:pic>
        <p:nvPicPr>
          <p:cNvPr id="199" name="Google Shape;436;gcad1ea4c09_0_6"/>
          <p:cNvPicPr/>
          <p:nvPr/>
        </p:nvPicPr>
        <p:blipFill>
          <a:blip r:embed="rId3"/>
          <a:stretch/>
        </p:blipFill>
        <p:spPr>
          <a:xfrm>
            <a:off x="422640" y="3165840"/>
            <a:ext cx="2777400" cy="2777400"/>
          </a:xfrm>
          <a:prstGeom prst="rect">
            <a:avLst/>
          </a:prstGeom>
          <a:ln w="0">
            <a:noFill/>
          </a:ln>
        </p:spPr>
      </p:pic>
      <p:pic>
        <p:nvPicPr>
          <p:cNvPr id="200" name="Google Shape;437;gcad1ea4c09_0_6"/>
          <p:cNvPicPr/>
          <p:nvPr/>
        </p:nvPicPr>
        <p:blipFill>
          <a:blip r:embed="rId4"/>
          <a:stretch/>
        </p:blipFill>
        <p:spPr>
          <a:xfrm>
            <a:off x="3892680" y="2776320"/>
            <a:ext cx="4285080" cy="1980000"/>
          </a:xfrm>
          <a:prstGeom prst="rect">
            <a:avLst/>
          </a:prstGeom>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198"/>
                                        </p:tgtEl>
                                        <p:attrNameLst>
                                          <p:attrName>style.visibility</p:attrName>
                                        </p:attrNameLst>
                                      </p:cBhvr>
                                      <p:to>
                                        <p:strVal val="visible"/>
                                      </p:to>
                                    </p:set>
                                    <p:animEffect transition="in" filter="fade">
                                      <p:cBhvr additive="repl">
                                        <p:cTn id="7" dur="10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14640</TotalTime>
  <Words>1474</Words>
  <Application>Microsoft Office PowerPoint</Application>
  <PresentationFormat>On-screen Show (4:3)</PresentationFormat>
  <Paragraphs>187</Paragraphs>
  <Slides>18</Slides>
  <Notes>13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18</vt:i4>
      </vt:variant>
    </vt:vector>
  </HeadingPairs>
  <TitlesOfParts>
    <vt:vector size="31" baseType="lpstr">
      <vt:lpstr>Caveat</vt:lpstr>
      <vt:lpstr>Google Sans</vt:lpstr>
      <vt:lpstr>Maven Pro</vt:lpstr>
      <vt:lpstr>Arial</vt:lpstr>
      <vt:lpstr>Comic Sans MS</vt:lpstr>
      <vt:lpstr>Georgia</vt:lpstr>
      <vt:lpstr>Nunito</vt:lpstr>
      <vt:lpstr>Roboto</vt:lpstr>
      <vt:lpstr>Symbol</vt:lpstr>
      <vt:lpstr>Times New Roman</vt:lpstr>
      <vt:lpstr>Wingdings</vt:lpstr>
      <vt:lpstr>Momentum</vt:lpstr>
      <vt:lpstr>Momentum</vt:lpstr>
      <vt:lpstr>Math Competitions in the United States &amp; CACC Chinese School Math Classes</vt:lpstr>
      <vt:lpstr>Why Study Extracurricular Math ? Why Participate in Math Competitions?</vt:lpstr>
      <vt:lpstr>Different Math Competitions</vt:lpstr>
      <vt:lpstr>Math Competitions</vt:lpstr>
      <vt:lpstr>Math Kangaroo</vt:lpstr>
      <vt:lpstr>PowerPoint Presentation</vt:lpstr>
      <vt:lpstr>PowerPoint Presentation</vt:lpstr>
      <vt:lpstr>PowerPoint Presentation</vt:lpstr>
      <vt:lpstr>PowerPoint Presentation</vt:lpstr>
      <vt:lpstr>American Math Competition (AMC)</vt:lpstr>
      <vt:lpstr>2025 AMC 8 Test</vt:lpstr>
      <vt:lpstr>PowerPoint Presentation</vt:lpstr>
      <vt:lpstr>PowerPoint Presentation</vt:lpstr>
      <vt:lpstr> </vt:lpstr>
      <vt:lpstr>Math Classes We Offer</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 Competitions &amp; Math Resources</dc:title>
  <dc:subject/>
  <dc:creator>Ran Li</dc:creator>
  <dc:description/>
  <cp:lastModifiedBy>XH Shi</cp:lastModifiedBy>
  <cp:revision>38</cp:revision>
  <cp:lastPrinted>2024-04-13T23:20:37Z</cp:lastPrinted>
  <dcterms:created xsi:type="dcterms:W3CDTF">2006-08-16T00:00:00Z</dcterms:created>
  <dcterms:modified xsi:type="dcterms:W3CDTF">2025-04-24T20:38:47Z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17</vt:i4>
  </property>
  <property fmtid="{D5CDD505-2E9C-101B-9397-08002B2CF9AE}" pid="3" name="PresentationFormat">
    <vt:lpwstr>On-screen Show (4:3)</vt:lpwstr>
  </property>
  <property fmtid="{D5CDD505-2E9C-101B-9397-08002B2CF9AE}" pid="4" name="Slides">
    <vt:i4>17</vt:i4>
  </property>
</Properties>
</file>